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1.xml" ContentType="application/vnd.openxmlformats-officedocument.presentationml.notesSlide+xml"/>
  <Override PartName="/ppt/tags/tag4.xml" ContentType="application/vnd.openxmlformats-officedocument.presentationml.tags+xml"/>
  <Override PartName="/ppt/notesSlides/notesSlide2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3.xml" ContentType="application/vnd.openxmlformats-officedocument.presentationml.notesSlide+xml"/>
  <Override PartName="/ppt/tags/tag7.xml" ContentType="application/vnd.openxmlformats-officedocument.presentationml.tags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tags/tag8.xml" ContentType="application/vnd.openxmlformats-officedocument.presentationml.tags+xml"/>
  <Override PartName="/ppt/notesSlides/notesSlide6.xml" ContentType="application/vnd.openxmlformats-officedocument.presentationml.notesSl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8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notesSlides/notesSlide9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42"/>
  </p:notesMasterIdLst>
  <p:sldIdLst>
    <p:sldId id="259" r:id="rId2"/>
    <p:sldId id="261" r:id="rId3"/>
    <p:sldId id="262" r:id="rId4"/>
    <p:sldId id="274" r:id="rId5"/>
    <p:sldId id="279" r:id="rId6"/>
    <p:sldId id="264" r:id="rId7"/>
    <p:sldId id="273" r:id="rId8"/>
    <p:sldId id="263" r:id="rId9"/>
    <p:sldId id="268" r:id="rId10"/>
    <p:sldId id="271" r:id="rId11"/>
    <p:sldId id="292" r:id="rId12"/>
    <p:sldId id="267" r:id="rId13"/>
    <p:sldId id="281" r:id="rId14"/>
    <p:sldId id="289" r:id="rId15"/>
    <p:sldId id="282" r:id="rId16"/>
    <p:sldId id="266" r:id="rId17"/>
    <p:sldId id="286" r:id="rId18"/>
    <p:sldId id="283" r:id="rId19"/>
    <p:sldId id="290" r:id="rId20"/>
    <p:sldId id="284" r:id="rId21"/>
    <p:sldId id="285" r:id="rId22"/>
    <p:sldId id="291" r:id="rId23"/>
    <p:sldId id="287" r:id="rId24"/>
    <p:sldId id="288" r:id="rId25"/>
    <p:sldId id="272" r:id="rId26"/>
    <p:sldId id="275" r:id="rId27"/>
    <p:sldId id="276" r:id="rId28"/>
    <p:sldId id="277" r:id="rId29"/>
    <p:sldId id="278" r:id="rId30"/>
    <p:sldId id="298" r:id="rId31"/>
    <p:sldId id="297" r:id="rId32"/>
    <p:sldId id="295" r:id="rId33"/>
    <p:sldId id="296" r:id="rId34"/>
    <p:sldId id="293" r:id="rId35"/>
    <p:sldId id="299" r:id="rId36"/>
    <p:sldId id="300" r:id="rId37"/>
    <p:sldId id="269" r:id="rId38"/>
    <p:sldId id="270" r:id="rId39"/>
    <p:sldId id="294" r:id="rId40"/>
    <p:sldId id="280" r:id="rId4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92832F5-EA01-48E5-B403-87E193F50680}">
          <p14:sldIdLst>
            <p14:sldId id="259"/>
          </p14:sldIdLst>
        </p14:section>
        <p14:section name="Project Overview" id="{087866C3-7028-482C-8D34-6BF5363FBD75}">
          <p14:sldIdLst>
            <p14:sldId id="261"/>
          </p14:sldIdLst>
        </p14:section>
        <p14:section name="Status Update" id="{521DEF98-8796-4632-831A-16252E9A6054}">
          <p14:sldIdLst>
            <p14:sldId id="262"/>
            <p14:sldId id="274"/>
            <p14:sldId id="279"/>
            <p14:sldId id="264"/>
            <p14:sldId id="273"/>
            <p14:sldId id="263"/>
            <p14:sldId id="268"/>
            <p14:sldId id="271"/>
            <p14:sldId id="292"/>
          </p14:sldIdLst>
        </p14:section>
        <p14:section name="Timeline" id="{CF24EBA6-C924-424D-AC31-A4B9992A87E0}">
          <p14:sldIdLst/>
        </p14:section>
        <p14:section name="Next Steps and Action Items" id="{C24C98EC-938D-4034-8DB8-5E8DBF16E3CB}">
          <p14:sldIdLst>
            <p14:sldId id="267"/>
            <p14:sldId id="281"/>
            <p14:sldId id="289"/>
            <p14:sldId id="282"/>
            <p14:sldId id="266"/>
            <p14:sldId id="286"/>
            <p14:sldId id="283"/>
            <p14:sldId id="290"/>
            <p14:sldId id="284"/>
            <p14:sldId id="285"/>
            <p14:sldId id="291"/>
            <p14:sldId id="287"/>
            <p14:sldId id="288"/>
            <p14:sldId id="272"/>
            <p14:sldId id="275"/>
            <p14:sldId id="276"/>
            <p14:sldId id="277"/>
            <p14:sldId id="278"/>
            <p14:sldId id="298"/>
            <p14:sldId id="297"/>
            <p14:sldId id="295"/>
            <p14:sldId id="296"/>
            <p14:sldId id="293"/>
            <p14:sldId id="299"/>
            <p14:sldId id="300"/>
          </p14:sldIdLst>
        </p14:section>
        <p14:section name="Appendix" id="{E35CCD6A-2288-476E-BC93-C75323AE1F32}">
          <p14:sldIdLst>
            <p14:sldId id="269"/>
            <p14:sldId id="270"/>
            <p14:sldId id="294"/>
            <p14:sldId id="28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576">
          <p15:clr>
            <a:srgbClr val="A4A3A4"/>
          </p15:clr>
        </p15:guide>
        <p15:guide id="3" pos="2880">
          <p15:clr>
            <a:srgbClr val="A4A3A4"/>
          </p15:clr>
        </p15:guide>
        <p15:guide id="4" pos="28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34535" autoAdjust="0"/>
    <p:restoredTop sz="96723" autoAdjust="0"/>
  </p:normalViewPr>
  <p:slideViewPr>
    <p:cSldViewPr>
      <p:cViewPr>
        <p:scale>
          <a:sx n="96" d="100"/>
          <a:sy n="96" d="100"/>
        </p:scale>
        <p:origin x="804" y="678"/>
      </p:cViewPr>
      <p:guideLst>
        <p:guide orient="horz" pos="2160"/>
        <p:guide orient="horz" pos="576"/>
        <p:guide pos="2880"/>
        <p:guide pos="28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55C831A-CCF5-4391-A2BE-9DF065D37587}" type="doc">
      <dgm:prSet loTypeId="urn:microsoft.com/office/officeart/2005/8/layout/arrow2" loCatId="process" qsTypeId="urn:microsoft.com/office/officeart/2005/8/quickstyle/3d5" qsCatId="3D" csTypeId="urn:microsoft.com/office/officeart/2005/8/colors/colorful3" csCatId="colorful" phldr="1"/>
      <dgm:spPr/>
    </dgm:pt>
    <dgm:pt modelId="{1E3A074B-8EC3-4AC7-ADB8-C53A583CA2D1}">
      <dgm:prSet phldrT="[Text]" custT="1"/>
      <dgm:spPr/>
      <dgm:t>
        <a:bodyPr/>
        <a:lstStyle/>
        <a:p>
          <a:r>
            <a:rPr lang="en-US" sz="2000" dirty="0" smtClean="0"/>
            <a:t>Reception</a:t>
          </a:r>
          <a:endParaRPr lang="en-US" sz="2000" dirty="0"/>
        </a:p>
      </dgm:t>
    </dgm:pt>
    <dgm:pt modelId="{C3E70DF8-D297-401F-A070-1295F4388B0B}" type="parTrans" cxnId="{8C1AFE23-B091-4CE6-8284-0511812F213B}">
      <dgm:prSet/>
      <dgm:spPr/>
      <dgm:t>
        <a:bodyPr/>
        <a:lstStyle/>
        <a:p>
          <a:endParaRPr lang="en-US" sz="2400"/>
        </a:p>
      </dgm:t>
    </dgm:pt>
    <dgm:pt modelId="{13D421C7-F834-4141-85ED-0207D610A128}" type="sibTrans" cxnId="{8C1AFE23-B091-4CE6-8284-0511812F213B}">
      <dgm:prSet/>
      <dgm:spPr/>
      <dgm:t>
        <a:bodyPr/>
        <a:lstStyle/>
        <a:p>
          <a:endParaRPr lang="en-US" sz="2400"/>
        </a:p>
      </dgm:t>
    </dgm:pt>
    <dgm:pt modelId="{C7CCB8C4-BA8F-435B-96D2-651E5BBEE204}">
      <dgm:prSet phldrT="[Text]" custT="1"/>
      <dgm:spPr/>
      <dgm:t>
        <a:bodyPr/>
        <a:lstStyle/>
        <a:p>
          <a:r>
            <a:rPr lang="en-US" sz="2000" dirty="0" smtClean="0"/>
            <a:t>R&amp;D</a:t>
          </a:r>
          <a:endParaRPr lang="en-US" sz="2000" dirty="0"/>
        </a:p>
      </dgm:t>
    </dgm:pt>
    <dgm:pt modelId="{AD18367E-C5DB-45A4-A27B-B15954C86D0F}" type="parTrans" cxnId="{679C1D1A-14EB-43D6-A6EB-15DB434BD9E3}">
      <dgm:prSet/>
      <dgm:spPr/>
      <dgm:t>
        <a:bodyPr/>
        <a:lstStyle/>
        <a:p>
          <a:endParaRPr lang="en-US" sz="2400"/>
        </a:p>
      </dgm:t>
    </dgm:pt>
    <dgm:pt modelId="{7D6A4EA2-7BAB-433A-B969-4D95C96F0274}" type="sibTrans" cxnId="{679C1D1A-14EB-43D6-A6EB-15DB434BD9E3}">
      <dgm:prSet/>
      <dgm:spPr/>
      <dgm:t>
        <a:bodyPr/>
        <a:lstStyle/>
        <a:p>
          <a:endParaRPr lang="en-US" sz="2400"/>
        </a:p>
      </dgm:t>
    </dgm:pt>
    <dgm:pt modelId="{A75DE5EA-0E88-4A1C-B1EA-B4EE477D7AA1}">
      <dgm:prSet phldrT="[Text]" custT="1"/>
      <dgm:spPr/>
      <dgm:t>
        <a:bodyPr/>
        <a:lstStyle/>
        <a:p>
          <a:r>
            <a:rPr lang="en-US" sz="2000" dirty="0" smtClean="0"/>
            <a:t>Conception </a:t>
          </a:r>
          <a:r>
            <a:rPr lang="en-US" sz="2000" dirty="0" err="1" smtClean="0"/>
            <a:t>Logiciel</a:t>
          </a:r>
          <a:r>
            <a:rPr lang="en-US" sz="2000" dirty="0" smtClean="0"/>
            <a:t> / </a:t>
          </a:r>
          <a:r>
            <a:rPr lang="en-US" sz="2000" dirty="0" err="1" smtClean="0"/>
            <a:t>Matériel</a:t>
          </a:r>
          <a:endParaRPr lang="en-US" sz="2000" dirty="0"/>
        </a:p>
      </dgm:t>
    </dgm:pt>
    <dgm:pt modelId="{48157EE2-9BD9-48FE-A422-276C84F2470D}" type="parTrans" cxnId="{D09152C8-0058-4F02-AE9F-59A443534AE8}">
      <dgm:prSet/>
      <dgm:spPr/>
      <dgm:t>
        <a:bodyPr/>
        <a:lstStyle/>
        <a:p>
          <a:endParaRPr lang="en-US" sz="2400"/>
        </a:p>
      </dgm:t>
    </dgm:pt>
    <dgm:pt modelId="{03226FF3-250B-4000-A0B5-00FF0F1D75A5}" type="sibTrans" cxnId="{D09152C8-0058-4F02-AE9F-59A443534AE8}">
      <dgm:prSet/>
      <dgm:spPr/>
      <dgm:t>
        <a:bodyPr/>
        <a:lstStyle/>
        <a:p>
          <a:endParaRPr lang="en-US" sz="2400"/>
        </a:p>
      </dgm:t>
    </dgm:pt>
    <dgm:pt modelId="{A39C9339-F7BC-4A9F-AF8A-3B9741B27413}">
      <dgm:prSet phldrT="[Text]" custT="1"/>
      <dgm:spPr/>
      <dgm:t>
        <a:bodyPr/>
        <a:lstStyle/>
        <a:p>
          <a:r>
            <a:rPr lang="en-US" sz="2000" dirty="0" smtClean="0"/>
            <a:t>20 </a:t>
          </a:r>
          <a:r>
            <a:rPr lang="en-US" sz="2000" dirty="0" err="1" smtClean="0"/>
            <a:t>Aout</a:t>
          </a:r>
          <a:r>
            <a:rPr lang="en-US" sz="2000" dirty="0" smtClean="0"/>
            <a:t> 2019</a:t>
          </a:r>
          <a:endParaRPr lang="en-US" sz="2000" dirty="0"/>
        </a:p>
      </dgm:t>
    </dgm:pt>
    <dgm:pt modelId="{26699644-3B9B-4794-926C-D854282146D8}" type="parTrans" cxnId="{BF777ED0-A485-405A-BFCD-E378EF965464}">
      <dgm:prSet/>
      <dgm:spPr/>
      <dgm:t>
        <a:bodyPr/>
        <a:lstStyle/>
        <a:p>
          <a:endParaRPr lang="en-US" sz="2400"/>
        </a:p>
      </dgm:t>
    </dgm:pt>
    <dgm:pt modelId="{3E2FBE5E-2D29-4C39-97D1-424264F1308F}" type="sibTrans" cxnId="{BF777ED0-A485-405A-BFCD-E378EF965464}">
      <dgm:prSet/>
      <dgm:spPr/>
      <dgm:t>
        <a:bodyPr/>
        <a:lstStyle/>
        <a:p>
          <a:endParaRPr lang="en-US" sz="2400"/>
        </a:p>
      </dgm:t>
    </dgm:pt>
    <dgm:pt modelId="{5175B6B0-3CA6-4535-A09B-108E0999A356}">
      <dgm:prSet phldrT="[Text]" custT="1"/>
      <dgm:spPr/>
      <dgm:t>
        <a:bodyPr/>
        <a:lstStyle/>
        <a:p>
          <a:r>
            <a:rPr lang="en-US" sz="2000" dirty="0" err="1" smtClean="0"/>
            <a:t>Septembre</a:t>
          </a:r>
          <a:endParaRPr lang="en-US" sz="2000" dirty="0"/>
        </a:p>
      </dgm:t>
    </dgm:pt>
    <dgm:pt modelId="{ECD96492-1092-4631-A208-D9A5DA08372E}" type="parTrans" cxnId="{345AD6EC-90F1-4BA3-A053-C21366541189}">
      <dgm:prSet/>
      <dgm:spPr/>
      <dgm:t>
        <a:bodyPr/>
        <a:lstStyle/>
        <a:p>
          <a:endParaRPr lang="en-US" sz="2400"/>
        </a:p>
      </dgm:t>
    </dgm:pt>
    <dgm:pt modelId="{F900535F-E882-46D4-B632-4B8ACBE851E4}" type="sibTrans" cxnId="{345AD6EC-90F1-4BA3-A053-C21366541189}">
      <dgm:prSet/>
      <dgm:spPr/>
      <dgm:t>
        <a:bodyPr/>
        <a:lstStyle/>
        <a:p>
          <a:endParaRPr lang="en-US" sz="2400"/>
        </a:p>
      </dgm:t>
    </dgm:pt>
    <dgm:pt modelId="{1982B446-3706-4711-A6F1-3DC4DFE59A3A}">
      <dgm:prSet phldrT="[Text]" custT="1"/>
      <dgm:spPr/>
      <dgm:t>
        <a:bodyPr/>
        <a:lstStyle/>
        <a:p>
          <a:r>
            <a:rPr lang="en-US" sz="2000" dirty="0" smtClean="0"/>
            <a:t>Livraison </a:t>
          </a:r>
          <a:r>
            <a:rPr lang="en-US" sz="2000" dirty="0" smtClean="0"/>
            <a:t>Version 1</a:t>
          </a:r>
          <a:endParaRPr lang="en-US" sz="2000" dirty="0"/>
        </a:p>
      </dgm:t>
    </dgm:pt>
    <dgm:pt modelId="{33D0F32B-ABD3-423A-818A-28D89377B172}" type="parTrans" cxnId="{7DD07C3D-EA79-49EE-93EE-865A49AB8425}">
      <dgm:prSet/>
      <dgm:spPr/>
      <dgm:t>
        <a:bodyPr/>
        <a:lstStyle/>
        <a:p>
          <a:endParaRPr lang="en-US"/>
        </a:p>
      </dgm:t>
    </dgm:pt>
    <dgm:pt modelId="{6C0374E5-7FC4-4DEF-BC17-94C58A35DE3F}" type="sibTrans" cxnId="{7DD07C3D-EA79-49EE-93EE-865A49AB8425}">
      <dgm:prSet/>
      <dgm:spPr/>
      <dgm:t>
        <a:bodyPr/>
        <a:lstStyle/>
        <a:p>
          <a:endParaRPr lang="en-US"/>
        </a:p>
      </dgm:t>
    </dgm:pt>
    <dgm:pt modelId="{BAD6DE81-DE4F-40EF-8526-A8F127A4BE33}">
      <dgm:prSet phldrT="[Text]" custT="1"/>
      <dgm:spPr/>
      <dgm:t>
        <a:bodyPr/>
        <a:lstStyle/>
        <a:p>
          <a:r>
            <a:rPr lang="en-US" sz="2000" dirty="0" err="1" smtClean="0"/>
            <a:t>Décembre</a:t>
          </a:r>
          <a:endParaRPr lang="en-US" sz="2000" dirty="0"/>
        </a:p>
      </dgm:t>
    </dgm:pt>
    <dgm:pt modelId="{3224C504-155F-4C9F-93C7-83D8D4CEC1B4}" type="parTrans" cxnId="{293E3154-15DE-4C13-93DE-664CEAB9F0AF}">
      <dgm:prSet/>
      <dgm:spPr/>
      <dgm:t>
        <a:bodyPr/>
        <a:lstStyle/>
        <a:p>
          <a:endParaRPr lang="en-US"/>
        </a:p>
      </dgm:t>
    </dgm:pt>
    <dgm:pt modelId="{6252B9CC-7427-40BA-B706-E629F53D4B22}" type="sibTrans" cxnId="{293E3154-15DE-4C13-93DE-664CEAB9F0AF}">
      <dgm:prSet/>
      <dgm:spPr/>
      <dgm:t>
        <a:bodyPr/>
        <a:lstStyle/>
        <a:p>
          <a:endParaRPr lang="en-US"/>
        </a:p>
      </dgm:t>
    </dgm:pt>
    <dgm:pt modelId="{9898FE38-DE6C-46BA-8D32-D767674AD978}">
      <dgm:prSet phldrT="[Text]" custT="1"/>
      <dgm:spPr/>
      <dgm:t>
        <a:bodyPr/>
        <a:lstStyle/>
        <a:p>
          <a:r>
            <a:rPr lang="en-US" sz="2000" dirty="0" err="1" smtClean="0"/>
            <a:t>Novembre</a:t>
          </a:r>
          <a:endParaRPr lang="en-US" sz="2000" dirty="0"/>
        </a:p>
      </dgm:t>
    </dgm:pt>
    <dgm:pt modelId="{6500A968-9A0E-4ACA-91E4-A3C5FA03BCC8}" type="parTrans" cxnId="{277398F3-A9DD-4822-A4A0-9408AA94EB41}">
      <dgm:prSet/>
      <dgm:spPr/>
      <dgm:t>
        <a:bodyPr/>
        <a:lstStyle/>
        <a:p>
          <a:endParaRPr lang="en-US"/>
        </a:p>
      </dgm:t>
    </dgm:pt>
    <dgm:pt modelId="{15E99FBC-5B51-4114-8E0B-C26E50C78603}" type="sibTrans" cxnId="{277398F3-A9DD-4822-A4A0-9408AA94EB41}">
      <dgm:prSet/>
      <dgm:spPr/>
      <dgm:t>
        <a:bodyPr/>
        <a:lstStyle/>
        <a:p>
          <a:endParaRPr lang="en-US"/>
        </a:p>
      </dgm:t>
    </dgm:pt>
    <dgm:pt modelId="{E220828C-C958-4FCF-B52F-02D7F5D17607}" type="pres">
      <dgm:prSet presAssocID="{455C831A-CCF5-4391-A2BE-9DF065D37587}" presName="arrowDiagram" presStyleCnt="0">
        <dgm:presLayoutVars>
          <dgm:chMax val="5"/>
          <dgm:dir/>
          <dgm:resizeHandles val="exact"/>
        </dgm:presLayoutVars>
      </dgm:prSet>
      <dgm:spPr/>
    </dgm:pt>
    <dgm:pt modelId="{82ED47FD-CD8E-4EC8-A7E3-BF3AC4BC5C1A}" type="pres">
      <dgm:prSet presAssocID="{455C831A-CCF5-4391-A2BE-9DF065D37587}" presName="arrow" presStyleLbl="bgShp" presStyleIdx="0" presStyleCnt="1" custScaleX="86792" custScaleY="86038"/>
      <dgm:spPr/>
    </dgm:pt>
    <dgm:pt modelId="{4566E19C-2577-409E-A34A-BB8B091D39D1}" type="pres">
      <dgm:prSet presAssocID="{455C831A-CCF5-4391-A2BE-9DF065D37587}" presName="arrowDiagram4" presStyleCnt="0"/>
      <dgm:spPr/>
    </dgm:pt>
    <dgm:pt modelId="{A94E7C76-C16F-47F1-B4F1-C2CF2270A7E9}" type="pres">
      <dgm:prSet presAssocID="{1E3A074B-8EC3-4AC7-ADB8-C53A583CA2D1}" presName="bullet4a" presStyleLbl="node1" presStyleIdx="0" presStyleCnt="4" custLinFactX="129" custLinFactNeighborX="100000" custLinFactNeighborY="9679"/>
      <dgm:spPr/>
    </dgm:pt>
    <dgm:pt modelId="{48F9B62B-8095-40B1-882D-7B164B0C8B69}" type="pres">
      <dgm:prSet presAssocID="{1E3A074B-8EC3-4AC7-ADB8-C53A583CA2D1}" presName="textBox4a" presStyleLbl="revTx" presStyleIdx="0" presStyleCnt="4" custScaleX="120677" custLinFactNeighborX="14676" custLinFactNeighborY="2972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CFC4447-43F4-414D-A014-8F5BDE3BC5FF}" type="pres">
      <dgm:prSet presAssocID="{C7CCB8C4-BA8F-435B-96D2-651E5BBEE204}" presName="bullet4b" presStyleLbl="node1" presStyleIdx="1" presStyleCnt="4" custLinFactNeighborX="-8158" custLinFactNeighborY="50683"/>
      <dgm:spPr/>
    </dgm:pt>
    <dgm:pt modelId="{389CF004-91C6-4868-93F7-537D5C97980B}" type="pres">
      <dgm:prSet presAssocID="{C7CCB8C4-BA8F-435B-96D2-651E5BBEE204}" presName="textBox4b" presStyleLbl="revTx" presStyleIdx="1" presStyleCnt="4" custScaleY="81565" custLinFactNeighborX="-9999" custLinFactNeighborY="1809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D49C94D-D2A4-4464-8383-D3C12F8B2538}" type="pres">
      <dgm:prSet presAssocID="{A75DE5EA-0E88-4A1C-B1EA-B4EE477D7AA1}" presName="bullet4c" presStyleLbl="node1" presStyleIdx="2" presStyleCnt="4" custLinFactNeighborX="-59466" custLinFactNeighborY="50213"/>
      <dgm:spPr/>
    </dgm:pt>
    <dgm:pt modelId="{5E71A06C-9747-4CAE-BA21-E9C2A4D6678D}" type="pres">
      <dgm:prSet presAssocID="{A75DE5EA-0E88-4A1C-B1EA-B4EE477D7AA1}" presName="textBox4c" presStyleLbl="revTx" presStyleIdx="2" presStyleCnt="4" custScaleY="60921" custLinFactNeighborX="-27627" custLinFactNeighborY="412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9227355-A6E4-4C01-AB6A-08B68C0ABB91}" type="pres">
      <dgm:prSet presAssocID="{1982B446-3706-4711-A6F1-3DC4DFE59A3A}" presName="bullet4d" presStyleLbl="node1" presStyleIdx="3" presStyleCnt="4" custLinFactNeighborX="-57095" custLinFactNeighborY="36725"/>
      <dgm:spPr/>
    </dgm:pt>
    <dgm:pt modelId="{DB2CD8C7-A5B3-49A1-81CC-0EEDDDF3DB4E}" type="pres">
      <dgm:prSet presAssocID="{1982B446-3706-4711-A6F1-3DC4DFE59A3A}" presName="textBox4d" presStyleLbl="revTx" presStyleIdx="3" presStyleCnt="4" custScaleY="64549" custLinFactNeighborX="-31716" custLinFactNeighborY="372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77398F3-A9DD-4822-A4A0-9408AA94EB41}" srcId="{A75DE5EA-0E88-4A1C-B1EA-B4EE477D7AA1}" destId="{9898FE38-DE6C-46BA-8D32-D767674AD978}" srcOrd="0" destOrd="0" parTransId="{6500A968-9A0E-4ACA-91E4-A3C5FA03BCC8}" sibTransId="{15E99FBC-5B51-4114-8E0B-C26E50C78603}"/>
    <dgm:cxn modelId="{2583541F-F162-483D-B9B2-385C14B7D6E2}" type="presOf" srcId="{9898FE38-DE6C-46BA-8D32-D767674AD978}" destId="{5E71A06C-9747-4CAE-BA21-E9C2A4D6678D}" srcOrd="0" destOrd="1" presId="urn:microsoft.com/office/officeart/2005/8/layout/arrow2"/>
    <dgm:cxn modelId="{39ECB7E7-30E3-4A3C-AAF0-553A3160CF23}" type="presOf" srcId="{455C831A-CCF5-4391-A2BE-9DF065D37587}" destId="{E220828C-C958-4FCF-B52F-02D7F5D17607}" srcOrd="0" destOrd="0" presId="urn:microsoft.com/office/officeart/2005/8/layout/arrow2"/>
    <dgm:cxn modelId="{345AD6EC-90F1-4BA3-A053-C21366541189}" srcId="{C7CCB8C4-BA8F-435B-96D2-651E5BBEE204}" destId="{5175B6B0-3CA6-4535-A09B-108E0999A356}" srcOrd="0" destOrd="0" parTransId="{ECD96492-1092-4631-A208-D9A5DA08372E}" sibTransId="{F900535F-E882-46D4-B632-4B8ACBE851E4}"/>
    <dgm:cxn modelId="{8C1AFE23-B091-4CE6-8284-0511812F213B}" srcId="{455C831A-CCF5-4391-A2BE-9DF065D37587}" destId="{1E3A074B-8EC3-4AC7-ADB8-C53A583CA2D1}" srcOrd="0" destOrd="0" parTransId="{C3E70DF8-D297-401F-A070-1295F4388B0B}" sibTransId="{13D421C7-F834-4141-85ED-0207D610A128}"/>
    <dgm:cxn modelId="{FC06516A-52A5-4D36-B302-CBA7ED53FA18}" type="presOf" srcId="{C7CCB8C4-BA8F-435B-96D2-651E5BBEE204}" destId="{389CF004-91C6-4868-93F7-537D5C97980B}" srcOrd="0" destOrd="0" presId="urn:microsoft.com/office/officeart/2005/8/layout/arrow2"/>
    <dgm:cxn modelId="{6686FD9E-DB1E-41A9-BB5F-188F3F8748F3}" type="presOf" srcId="{A39C9339-F7BC-4A9F-AF8A-3B9741B27413}" destId="{48F9B62B-8095-40B1-882D-7B164B0C8B69}" srcOrd="0" destOrd="1" presId="urn:microsoft.com/office/officeart/2005/8/layout/arrow2"/>
    <dgm:cxn modelId="{FF43409D-6490-4DAC-9843-57BD11235D92}" type="presOf" srcId="{1E3A074B-8EC3-4AC7-ADB8-C53A583CA2D1}" destId="{48F9B62B-8095-40B1-882D-7B164B0C8B69}" srcOrd="0" destOrd="0" presId="urn:microsoft.com/office/officeart/2005/8/layout/arrow2"/>
    <dgm:cxn modelId="{3C905DEF-E67D-4C40-B05D-4060669E3B98}" type="presOf" srcId="{A75DE5EA-0E88-4A1C-B1EA-B4EE477D7AA1}" destId="{5E71A06C-9747-4CAE-BA21-E9C2A4D6678D}" srcOrd="0" destOrd="0" presId="urn:microsoft.com/office/officeart/2005/8/layout/arrow2"/>
    <dgm:cxn modelId="{BF777ED0-A485-405A-BFCD-E378EF965464}" srcId="{1E3A074B-8EC3-4AC7-ADB8-C53A583CA2D1}" destId="{A39C9339-F7BC-4A9F-AF8A-3B9741B27413}" srcOrd="0" destOrd="0" parTransId="{26699644-3B9B-4794-926C-D854282146D8}" sibTransId="{3E2FBE5E-2D29-4C39-97D1-424264F1308F}"/>
    <dgm:cxn modelId="{679C1D1A-14EB-43D6-A6EB-15DB434BD9E3}" srcId="{455C831A-CCF5-4391-A2BE-9DF065D37587}" destId="{C7CCB8C4-BA8F-435B-96D2-651E5BBEE204}" srcOrd="1" destOrd="0" parTransId="{AD18367E-C5DB-45A4-A27B-B15954C86D0F}" sibTransId="{7D6A4EA2-7BAB-433A-B969-4D95C96F0274}"/>
    <dgm:cxn modelId="{D09152C8-0058-4F02-AE9F-59A443534AE8}" srcId="{455C831A-CCF5-4391-A2BE-9DF065D37587}" destId="{A75DE5EA-0E88-4A1C-B1EA-B4EE477D7AA1}" srcOrd="2" destOrd="0" parTransId="{48157EE2-9BD9-48FE-A422-276C84F2470D}" sibTransId="{03226FF3-250B-4000-A0B5-00FF0F1D75A5}"/>
    <dgm:cxn modelId="{FE1744AC-C004-4578-94B6-93CA8D33C9E8}" type="presOf" srcId="{1982B446-3706-4711-A6F1-3DC4DFE59A3A}" destId="{DB2CD8C7-A5B3-49A1-81CC-0EEDDDF3DB4E}" srcOrd="0" destOrd="0" presId="urn:microsoft.com/office/officeart/2005/8/layout/arrow2"/>
    <dgm:cxn modelId="{7DD07C3D-EA79-49EE-93EE-865A49AB8425}" srcId="{455C831A-CCF5-4391-A2BE-9DF065D37587}" destId="{1982B446-3706-4711-A6F1-3DC4DFE59A3A}" srcOrd="3" destOrd="0" parTransId="{33D0F32B-ABD3-423A-818A-28D89377B172}" sibTransId="{6C0374E5-7FC4-4DEF-BC17-94C58A35DE3F}"/>
    <dgm:cxn modelId="{FDF899A6-3BC3-4400-9E4F-5AFB1A844A3B}" type="presOf" srcId="{BAD6DE81-DE4F-40EF-8526-A8F127A4BE33}" destId="{DB2CD8C7-A5B3-49A1-81CC-0EEDDDF3DB4E}" srcOrd="0" destOrd="1" presId="urn:microsoft.com/office/officeart/2005/8/layout/arrow2"/>
    <dgm:cxn modelId="{293E3154-15DE-4C13-93DE-664CEAB9F0AF}" srcId="{1982B446-3706-4711-A6F1-3DC4DFE59A3A}" destId="{BAD6DE81-DE4F-40EF-8526-A8F127A4BE33}" srcOrd="0" destOrd="0" parTransId="{3224C504-155F-4C9F-93C7-83D8D4CEC1B4}" sibTransId="{6252B9CC-7427-40BA-B706-E629F53D4B22}"/>
    <dgm:cxn modelId="{F0DD8F9B-E674-4A01-8891-20D1632F36B0}" type="presOf" srcId="{5175B6B0-3CA6-4535-A09B-108E0999A356}" destId="{389CF004-91C6-4868-93F7-537D5C97980B}" srcOrd="0" destOrd="1" presId="urn:microsoft.com/office/officeart/2005/8/layout/arrow2"/>
    <dgm:cxn modelId="{CDB3CFA4-6064-4BD5-9F4C-2C85AFCC5E37}" type="presParOf" srcId="{E220828C-C958-4FCF-B52F-02D7F5D17607}" destId="{82ED47FD-CD8E-4EC8-A7E3-BF3AC4BC5C1A}" srcOrd="0" destOrd="0" presId="urn:microsoft.com/office/officeart/2005/8/layout/arrow2"/>
    <dgm:cxn modelId="{019C372E-51B0-4A64-8D12-B92827204091}" type="presParOf" srcId="{E220828C-C958-4FCF-B52F-02D7F5D17607}" destId="{4566E19C-2577-409E-A34A-BB8B091D39D1}" srcOrd="1" destOrd="0" presId="urn:microsoft.com/office/officeart/2005/8/layout/arrow2"/>
    <dgm:cxn modelId="{F63AFE94-9D44-4F29-B597-D95FB9299962}" type="presParOf" srcId="{4566E19C-2577-409E-A34A-BB8B091D39D1}" destId="{A94E7C76-C16F-47F1-B4F1-C2CF2270A7E9}" srcOrd="0" destOrd="0" presId="urn:microsoft.com/office/officeart/2005/8/layout/arrow2"/>
    <dgm:cxn modelId="{BA13245D-CFE8-45D3-9491-2DAB17EF0D6E}" type="presParOf" srcId="{4566E19C-2577-409E-A34A-BB8B091D39D1}" destId="{48F9B62B-8095-40B1-882D-7B164B0C8B69}" srcOrd="1" destOrd="0" presId="urn:microsoft.com/office/officeart/2005/8/layout/arrow2"/>
    <dgm:cxn modelId="{DB1146F8-D39D-414A-9CF9-6A190489E3D5}" type="presParOf" srcId="{4566E19C-2577-409E-A34A-BB8B091D39D1}" destId="{0CFC4447-43F4-414D-A014-8F5BDE3BC5FF}" srcOrd="2" destOrd="0" presId="urn:microsoft.com/office/officeart/2005/8/layout/arrow2"/>
    <dgm:cxn modelId="{4EAE93DF-D1D8-439F-A7A4-04F4ADC77F35}" type="presParOf" srcId="{4566E19C-2577-409E-A34A-BB8B091D39D1}" destId="{389CF004-91C6-4868-93F7-537D5C97980B}" srcOrd="3" destOrd="0" presId="urn:microsoft.com/office/officeart/2005/8/layout/arrow2"/>
    <dgm:cxn modelId="{DF36619F-1E30-48CA-99BE-7AE13179E737}" type="presParOf" srcId="{4566E19C-2577-409E-A34A-BB8B091D39D1}" destId="{8D49C94D-D2A4-4464-8383-D3C12F8B2538}" srcOrd="4" destOrd="0" presId="urn:microsoft.com/office/officeart/2005/8/layout/arrow2"/>
    <dgm:cxn modelId="{2273E46E-B1C6-4185-AEA7-543C97CE2939}" type="presParOf" srcId="{4566E19C-2577-409E-A34A-BB8B091D39D1}" destId="{5E71A06C-9747-4CAE-BA21-E9C2A4D6678D}" srcOrd="5" destOrd="0" presId="urn:microsoft.com/office/officeart/2005/8/layout/arrow2"/>
    <dgm:cxn modelId="{D524FB1C-816C-4B96-A0A1-480BF199AA9B}" type="presParOf" srcId="{4566E19C-2577-409E-A34A-BB8B091D39D1}" destId="{A9227355-A6E4-4C01-AB6A-08B68C0ABB91}" srcOrd="6" destOrd="0" presId="urn:microsoft.com/office/officeart/2005/8/layout/arrow2"/>
    <dgm:cxn modelId="{FD2DA74F-B5FE-44FB-8CF1-2D7D93C839E9}" type="presParOf" srcId="{4566E19C-2577-409E-A34A-BB8B091D39D1}" destId="{DB2CD8C7-A5B3-49A1-81CC-0EEDDDF3DB4E}" srcOrd="7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9675BB5-4BE3-4E06-B2B3-AAA3D107C1A8}" type="doc">
      <dgm:prSet loTypeId="urn:microsoft.com/office/officeart/2005/8/layout/radial5" loCatId="relationship" qsTypeId="urn:microsoft.com/office/officeart/2005/8/quickstyle/simple3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D3864EA6-13E7-440F-948B-8118F5878A44}">
      <dgm:prSet phldrT="[Text]" custT="1"/>
      <dgm:spPr>
        <a:gradFill rotWithShape="0">
          <a:gsLst>
            <a:gs pos="48000">
              <a:srgbClr val="FFC000"/>
            </a:gs>
            <a:gs pos="88000">
              <a:schemeClr val="dk2">
                <a:hueOff val="0"/>
                <a:satOff val="0"/>
                <a:lumOff val="0"/>
                <a:alphaOff val="0"/>
                <a:tint val="12000"/>
                <a:satMod val="255000"/>
              </a:schemeClr>
            </a:gs>
            <a:gs pos="93000">
              <a:schemeClr val="dk2">
                <a:hueOff val="0"/>
                <a:satOff val="0"/>
                <a:lumOff val="0"/>
                <a:alphaOff val="0"/>
                <a:tint val="45000"/>
                <a:satMod val="250000"/>
              </a:schemeClr>
            </a:gs>
          </a:gsLst>
        </a:gradFill>
      </dgm:spPr>
      <dgm:t>
        <a:bodyPr/>
        <a:lstStyle/>
        <a:p>
          <a:r>
            <a:rPr lang="en-US" sz="2000" dirty="0" err="1" smtClean="0"/>
            <a:t>Hélios</a:t>
          </a:r>
          <a:endParaRPr lang="en-US" sz="2000" dirty="0"/>
        </a:p>
      </dgm:t>
    </dgm:pt>
    <dgm:pt modelId="{5F920266-1B6A-4D7D-8C8B-D20E2934BF67}" type="parTrans" cxnId="{7834DFDC-DD97-4D0F-B547-27AB53428B4B}">
      <dgm:prSet/>
      <dgm:spPr/>
      <dgm:t>
        <a:bodyPr/>
        <a:lstStyle/>
        <a:p>
          <a:endParaRPr lang="en-US"/>
        </a:p>
      </dgm:t>
    </dgm:pt>
    <dgm:pt modelId="{F4FE127A-F33D-4F59-961D-A505D5A781EE}" type="sibTrans" cxnId="{7834DFDC-DD97-4D0F-B547-27AB53428B4B}">
      <dgm:prSet/>
      <dgm:spPr/>
      <dgm:t>
        <a:bodyPr/>
        <a:lstStyle/>
        <a:p>
          <a:endParaRPr lang="en-US"/>
        </a:p>
      </dgm:t>
    </dgm:pt>
    <dgm:pt modelId="{813DB034-1CFA-4CE1-8536-6BC256192226}">
      <dgm:prSet phldrT="[Text]" custT="1"/>
      <dgm:spPr/>
      <dgm:t>
        <a:bodyPr/>
        <a:lstStyle/>
        <a:p>
          <a:r>
            <a:rPr lang="en-US" sz="1600" dirty="0" err="1" smtClean="0"/>
            <a:t>Gestion</a:t>
          </a:r>
          <a:r>
            <a:rPr lang="en-US" sz="1600" dirty="0" smtClean="0"/>
            <a:t/>
          </a:r>
          <a:br>
            <a:rPr lang="en-US" sz="1600" dirty="0" smtClean="0"/>
          </a:br>
          <a:r>
            <a:rPr lang="en-US" sz="1600" dirty="0" err="1" smtClean="0"/>
            <a:t>équipes</a:t>
          </a:r>
          <a:r>
            <a:rPr lang="en-US" sz="1600" dirty="0" smtClean="0"/>
            <a:t> </a:t>
          </a:r>
          <a:endParaRPr lang="en-US" sz="1100" dirty="0"/>
        </a:p>
      </dgm:t>
    </dgm:pt>
    <dgm:pt modelId="{ED3CCD02-8D75-4A08-AD85-C5F828B29313}" type="parTrans" cxnId="{41966F54-3C25-450E-8104-04B2B9165959}">
      <dgm:prSet/>
      <dgm:spPr/>
      <dgm:t>
        <a:bodyPr/>
        <a:lstStyle/>
        <a:p>
          <a:endParaRPr lang="en-US"/>
        </a:p>
      </dgm:t>
    </dgm:pt>
    <dgm:pt modelId="{F3516F2D-4619-4753-A81E-130803DFBFC7}" type="sibTrans" cxnId="{41966F54-3C25-450E-8104-04B2B9165959}">
      <dgm:prSet/>
      <dgm:spPr/>
      <dgm:t>
        <a:bodyPr/>
        <a:lstStyle/>
        <a:p>
          <a:endParaRPr lang="en-US"/>
        </a:p>
      </dgm:t>
    </dgm:pt>
    <dgm:pt modelId="{6461E40C-FAF1-4C11-9CA4-01B7756558A8}">
      <dgm:prSet phldrT="[Text]" custT="1"/>
      <dgm:spPr/>
      <dgm:t>
        <a:bodyPr lIns="0" tIns="0" rIns="0" bIns="0"/>
        <a:lstStyle/>
        <a:p>
          <a:r>
            <a:rPr lang="en-US" sz="1300" spc="-10" baseline="0" dirty="0" smtClean="0"/>
            <a:t>TMA</a:t>
          </a:r>
          <a:br>
            <a:rPr lang="en-US" sz="1300" spc="-10" baseline="0" dirty="0" smtClean="0"/>
          </a:br>
          <a:r>
            <a:rPr lang="en-US" sz="1300" spc="-10" baseline="0" dirty="0" smtClean="0"/>
            <a:t>Zen</a:t>
          </a:r>
          <a:endParaRPr lang="en-US" sz="1300" spc="-10" baseline="0" dirty="0"/>
        </a:p>
      </dgm:t>
    </dgm:pt>
    <dgm:pt modelId="{5418FCE5-0AC2-479F-8F47-D35F7A60BD8D}" type="parTrans" cxnId="{5EBF790F-CC7C-4BBA-98A7-614FB5283795}">
      <dgm:prSet/>
      <dgm:spPr/>
      <dgm:t>
        <a:bodyPr/>
        <a:lstStyle/>
        <a:p>
          <a:endParaRPr lang="en-US"/>
        </a:p>
      </dgm:t>
    </dgm:pt>
    <dgm:pt modelId="{3D67A8BA-4FB2-401F-A3C1-92132B645061}" type="sibTrans" cxnId="{5EBF790F-CC7C-4BBA-98A7-614FB5283795}">
      <dgm:prSet/>
      <dgm:spPr/>
      <dgm:t>
        <a:bodyPr/>
        <a:lstStyle/>
        <a:p>
          <a:endParaRPr lang="en-US"/>
        </a:p>
      </dgm:t>
    </dgm:pt>
    <dgm:pt modelId="{14E5A95F-9DC9-4E33-B709-14C57323ACAA}">
      <dgm:prSet phldrT="[Text]" custT="1"/>
      <dgm:spPr/>
      <dgm:t>
        <a:bodyPr/>
        <a:lstStyle/>
        <a:p>
          <a:r>
            <a:rPr lang="en-US" sz="1600" dirty="0" err="1" smtClean="0"/>
            <a:t>Gestion</a:t>
          </a:r>
          <a:r>
            <a:rPr lang="en-US" sz="1600" dirty="0" smtClean="0"/>
            <a:t> </a:t>
          </a:r>
          <a:r>
            <a:rPr lang="en-US" sz="1600" dirty="0" err="1" smtClean="0"/>
            <a:t>Ventes</a:t>
          </a:r>
          <a:endParaRPr lang="en-US" sz="1100" dirty="0"/>
        </a:p>
      </dgm:t>
    </dgm:pt>
    <dgm:pt modelId="{CFE62A0D-AFCB-42FF-A2F7-4127DE6E4A06}" type="parTrans" cxnId="{B78770BC-227B-404F-8185-2F70ECA32605}">
      <dgm:prSet/>
      <dgm:spPr/>
      <dgm:t>
        <a:bodyPr/>
        <a:lstStyle/>
        <a:p>
          <a:endParaRPr lang="en-US"/>
        </a:p>
      </dgm:t>
    </dgm:pt>
    <dgm:pt modelId="{87455A86-154D-4572-BF6D-F5FEBED08194}" type="sibTrans" cxnId="{B78770BC-227B-404F-8185-2F70ECA32605}">
      <dgm:prSet/>
      <dgm:spPr/>
      <dgm:t>
        <a:bodyPr/>
        <a:lstStyle/>
        <a:p>
          <a:endParaRPr lang="en-US"/>
        </a:p>
      </dgm:t>
    </dgm:pt>
    <dgm:pt modelId="{9A038BAD-1DAA-4E08-AF5C-7A535C3A31A3}">
      <dgm:prSet phldrT="[Text]" custT="1"/>
      <dgm:spPr/>
      <dgm:t>
        <a:bodyPr/>
        <a:lstStyle/>
        <a:p>
          <a:r>
            <a:rPr lang="en-US" sz="1400" err="1" smtClean="0"/>
            <a:t>Gestion</a:t>
          </a:r>
          <a:r>
            <a:rPr lang="en-US" sz="1400" smtClean="0"/>
            <a:t> Stocks</a:t>
          </a:r>
          <a:endParaRPr lang="en-US" sz="1400" dirty="0"/>
        </a:p>
      </dgm:t>
    </dgm:pt>
    <dgm:pt modelId="{E1D6882F-7F41-4B9B-8326-079D0B7775D3}" type="parTrans" cxnId="{F67B8136-3A2B-408C-9570-C50B3786C6D1}">
      <dgm:prSet/>
      <dgm:spPr/>
      <dgm:t>
        <a:bodyPr/>
        <a:lstStyle/>
        <a:p>
          <a:endParaRPr lang="en-US"/>
        </a:p>
      </dgm:t>
    </dgm:pt>
    <dgm:pt modelId="{BF904E21-59DA-42DB-BE7C-359EAF11BFDB}" type="sibTrans" cxnId="{F67B8136-3A2B-408C-9570-C50B3786C6D1}">
      <dgm:prSet/>
      <dgm:spPr/>
      <dgm:t>
        <a:bodyPr/>
        <a:lstStyle/>
        <a:p>
          <a:endParaRPr lang="en-US"/>
        </a:p>
      </dgm:t>
    </dgm:pt>
    <dgm:pt modelId="{C2B16F5E-4FD9-4E6C-984C-5FB34252F788}">
      <dgm:prSet phldrT="[Text]" custT="1"/>
      <dgm:spPr/>
      <dgm:t>
        <a:bodyPr/>
        <a:lstStyle/>
        <a:p>
          <a:r>
            <a:rPr lang="en-US" sz="1600" dirty="0" err="1" smtClean="0"/>
            <a:t>Gestion</a:t>
          </a:r>
          <a:r>
            <a:rPr lang="en-US" sz="1600" smtClean="0"/>
            <a:t/>
          </a:r>
          <a:br>
            <a:rPr lang="en-US" sz="1600" smtClean="0"/>
          </a:br>
          <a:r>
            <a:rPr lang="en-US" sz="1600" smtClean="0"/>
            <a:t>Clients</a:t>
          </a:r>
          <a:endParaRPr lang="en-US" sz="1200" dirty="0"/>
        </a:p>
      </dgm:t>
    </dgm:pt>
    <dgm:pt modelId="{8F21B166-5620-46A8-A5DD-72EAE361E61D}" type="parTrans" cxnId="{F20E6E35-2EF6-49E1-BCE2-AF737813AC7F}">
      <dgm:prSet/>
      <dgm:spPr/>
      <dgm:t>
        <a:bodyPr/>
        <a:lstStyle/>
        <a:p>
          <a:endParaRPr lang="en-US"/>
        </a:p>
      </dgm:t>
    </dgm:pt>
    <dgm:pt modelId="{D972BA52-9B06-4D48-9819-200C1326EA4D}" type="sibTrans" cxnId="{F20E6E35-2EF6-49E1-BCE2-AF737813AC7F}">
      <dgm:prSet/>
      <dgm:spPr/>
      <dgm:t>
        <a:bodyPr/>
        <a:lstStyle/>
        <a:p>
          <a:endParaRPr lang="en-US"/>
        </a:p>
      </dgm:t>
    </dgm:pt>
    <dgm:pt modelId="{EB09D521-9D02-4B4D-80CB-EB847731A63E}" type="pres">
      <dgm:prSet presAssocID="{19675BB5-4BE3-4E06-B2B3-AAA3D107C1A8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ADCFBEC-172E-41BB-B545-FE2085E0B744}" type="pres">
      <dgm:prSet presAssocID="{D3864EA6-13E7-440F-948B-8118F5878A44}" presName="centerShape" presStyleLbl="node0" presStyleIdx="0" presStyleCnt="1" custScaleX="127383" custScaleY="127383"/>
      <dgm:spPr/>
      <dgm:t>
        <a:bodyPr/>
        <a:lstStyle/>
        <a:p>
          <a:endParaRPr lang="en-US"/>
        </a:p>
      </dgm:t>
    </dgm:pt>
    <dgm:pt modelId="{E09D1B4B-09AE-4B1F-A409-CE344F8F9185}" type="pres">
      <dgm:prSet presAssocID="{ED3CCD02-8D75-4A08-AD85-C5F828B29313}" presName="parTrans" presStyleLbl="sibTrans2D1" presStyleIdx="0" presStyleCnt="5"/>
      <dgm:spPr/>
      <dgm:t>
        <a:bodyPr/>
        <a:lstStyle/>
        <a:p>
          <a:endParaRPr lang="en-US"/>
        </a:p>
      </dgm:t>
    </dgm:pt>
    <dgm:pt modelId="{79A2186A-8429-4E95-A4D2-214813090081}" type="pres">
      <dgm:prSet presAssocID="{ED3CCD02-8D75-4A08-AD85-C5F828B29313}" presName="connectorText" presStyleLbl="sibTrans2D1" presStyleIdx="0" presStyleCnt="5"/>
      <dgm:spPr/>
      <dgm:t>
        <a:bodyPr/>
        <a:lstStyle/>
        <a:p>
          <a:endParaRPr lang="en-US"/>
        </a:p>
      </dgm:t>
    </dgm:pt>
    <dgm:pt modelId="{60779230-642B-46DB-B5CA-FC2220C38859}" type="pres">
      <dgm:prSet presAssocID="{813DB034-1CFA-4CE1-8536-6BC256192226}" presName="node" presStyleLbl="node1" presStyleIdx="0" presStyleCnt="5" custScaleX="117603" custScaleY="11760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873F644-A37B-4263-BDD3-7D4AECF93436}" type="pres">
      <dgm:prSet presAssocID="{5418FCE5-0AC2-479F-8F47-D35F7A60BD8D}" presName="parTrans" presStyleLbl="sibTrans2D1" presStyleIdx="1" presStyleCnt="5"/>
      <dgm:spPr/>
      <dgm:t>
        <a:bodyPr/>
        <a:lstStyle/>
        <a:p>
          <a:endParaRPr lang="en-US"/>
        </a:p>
      </dgm:t>
    </dgm:pt>
    <dgm:pt modelId="{AF2E0478-D773-4966-9A95-8E70AD7139B7}" type="pres">
      <dgm:prSet presAssocID="{5418FCE5-0AC2-479F-8F47-D35F7A60BD8D}" presName="connectorText" presStyleLbl="sibTrans2D1" presStyleIdx="1" presStyleCnt="5"/>
      <dgm:spPr/>
      <dgm:t>
        <a:bodyPr/>
        <a:lstStyle/>
        <a:p>
          <a:endParaRPr lang="en-US"/>
        </a:p>
      </dgm:t>
    </dgm:pt>
    <dgm:pt modelId="{8FE55D76-69B8-469D-BE4A-A0F9F69D5110}" type="pres">
      <dgm:prSet presAssocID="{6461E40C-FAF1-4C11-9CA4-01B7756558A8}" presName="node" presStyleLbl="node1" presStyleIdx="1" presStyleCnt="5" custScaleX="117603" custScaleY="11760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999D690-D432-4F1A-B2AE-D98A61E6F24A}" type="pres">
      <dgm:prSet presAssocID="{CFE62A0D-AFCB-42FF-A2F7-4127DE6E4A06}" presName="parTrans" presStyleLbl="sibTrans2D1" presStyleIdx="2" presStyleCnt="5"/>
      <dgm:spPr/>
      <dgm:t>
        <a:bodyPr/>
        <a:lstStyle/>
        <a:p>
          <a:endParaRPr lang="en-US"/>
        </a:p>
      </dgm:t>
    </dgm:pt>
    <dgm:pt modelId="{5E3992B2-2FF9-4710-BC5D-D3CABAC0944B}" type="pres">
      <dgm:prSet presAssocID="{CFE62A0D-AFCB-42FF-A2F7-4127DE6E4A06}" presName="connectorText" presStyleLbl="sibTrans2D1" presStyleIdx="2" presStyleCnt="5"/>
      <dgm:spPr/>
      <dgm:t>
        <a:bodyPr/>
        <a:lstStyle/>
        <a:p>
          <a:endParaRPr lang="en-US"/>
        </a:p>
      </dgm:t>
    </dgm:pt>
    <dgm:pt modelId="{0B5562C5-56E9-4F94-AD9A-09B6AA6E206F}" type="pres">
      <dgm:prSet presAssocID="{14E5A95F-9DC9-4E33-B709-14C57323ACAA}" presName="node" presStyleLbl="node1" presStyleIdx="2" presStyleCnt="5" custScaleX="117603" custScaleY="11760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B0FDE60-5A66-47CD-855C-10B0ABFAFF6D}" type="pres">
      <dgm:prSet presAssocID="{E1D6882F-7F41-4B9B-8326-079D0B7775D3}" presName="parTrans" presStyleLbl="sibTrans2D1" presStyleIdx="3" presStyleCnt="5"/>
      <dgm:spPr/>
      <dgm:t>
        <a:bodyPr/>
        <a:lstStyle/>
        <a:p>
          <a:endParaRPr lang="en-US"/>
        </a:p>
      </dgm:t>
    </dgm:pt>
    <dgm:pt modelId="{D9C29361-9907-4AA5-9D4C-465D8E4516DA}" type="pres">
      <dgm:prSet presAssocID="{E1D6882F-7F41-4B9B-8326-079D0B7775D3}" presName="connectorText" presStyleLbl="sibTrans2D1" presStyleIdx="3" presStyleCnt="5"/>
      <dgm:spPr/>
      <dgm:t>
        <a:bodyPr/>
        <a:lstStyle/>
        <a:p>
          <a:endParaRPr lang="en-US"/>
        </a:p>
      </dgm:t>
    </dgm:pt>
    <dgm:pt modelId="{492A8904-4F29-41B2-8DF6-9E5DB43B598E}" type="pres">
      <dgm:prSet presAssocID="{9A038BAD-1DAA-4E08-AF5C-7A535C3A31A3}" presName="node" presStyleLbl="node1" presStyleIdx="3" presStyleCnt="5" custScaleX="117603" custScaleY="11760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70BEB95-5498-4076-A7AD-52EA2D6058A0}" type="pres">
      <dgm:prSet presAssocID="{8F21B166-5620-46A8-A5DD-72EAE361E61D}" presName="parTrans" presStyleLbl="sibTrans2D1" presStyleIdx="4" presStyleCnt="5"/>
      <dgm:spPr/>
      <dgm:t>
        <a:bodyPr/>
        <a:lstStyle/>
        <a:p>
          <a:endParaRPr lang="en-US"/>
        </a:p>
      </dgm:t>
    </dgm:pt>
    <dgm:pt modelId="{8C992717-B056-4E89-850B-547F00D86B47}" type="pres">
      <dgm:prSet presAssocID="{8F21B166-5620-46A8-A5DD-72EAE361E61D}" presName="connectorText" presStyleLbl="sibTrans2D1" presStyleIdx="4" presStyleCnt="5"/>
      <dgm:spPr/>
      <dgm:t>
        <a:bodyPr/>
        <a:lstStyle/>
        <a:p>
          <a:endParaRPr lang="en-US"/>
        </a:p>
      </dgm:t>
    </dgm:pt>
    <dgm:pt modelId="{A0AE6ABD-EFF8-41C2-907C-790C07DF522C}" type="pres">
      <dgm:prSet presAssocID="{C2B16F5E-4FD9-4E6C-984C-5FB34252F788}" presName="node" presStyleLbl="node1" presStyleIdx="4" presStyleCnt="5" custScaleX="117603" custScaleY="11760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EBF790F-CC7C-4BBA-98A7-614FB5283795}" srcId="{D3864EA6-13E7-440F-948B-8118F5878A44}" destId="{6461E40C-FAF1-4C11-9CA4-01B7756558A8}" srcOrd="1" destOrd="0" parTransId="{5418FCE5-0AC2-479F-8F47-D35F7A60BD8D}" sibTransId="{3D67A8BA-4FB2-401F-A3C1-92132B645061}"/>
    <dgm:cxn modelId="{F383A1C8-295E-4F6E-9C5D-67AA4DB4F7EB}" type="presOf" srcId="{ED3CCD02-8D75-4A08-AD85-C5F828B29313}" destId="{79A2186A-8429-4E95-A4D2-214813090081}" srcOrd="1" destOrd="0" presId="urn:microsoft.com/office/officeart/2005/8/layout/radial5"/>
    <dgm:cxn modelId="{54B2FED9-9F5A-482C-B7AD-CE780DBB4D7A}" type="presOf" srcId="{ED3CCD02-8D75-4A08-AD85-C5F828B29313}" destId="{E09D1B4B-09AE-4B1F-A409-CE344F8F9185}" srcOrd="0" destOrd="0" presId="urn:microsoft.com/office/officeart/2005/8/layout/radial5"/>
    <dgm:cxn modelId="{7834DFDC-DD97-4D0F-B547-27AB53428B4B}" srcId="{19675BB5-4BE3-4E06-B2B3-AAA3D107C1A8}" destId="{D3864EA6-13E7-440F-948B-8118F5878A44}" srcOrd="0" destOrd="0" parTransId="{5F920266-1B6A-4D7D-8C8B-D20E2934BF67}" sibTransId="{F4FE127A-F33D-4F59-961D-A505D5A781EE}"/>
    <dgm:cxn modelId="{33CA9426-6028-4F9E-ADDB-AA3042A81F7D}" type="presOf" srcId="{6461E40C-FAF1-4C11-9CA4-01B7756558A8}" destId="{8FE55D76-69B8-469D-BE4A-A0F9F69D5110}" srcOrd="0" destOrd="0" presId="urn:microsoft.com/office/officeart/2005/8/layout/radial5"/>
    <dgm:cxn modelId="{29FA02FA-E640-4261-806B-AA21CEF811C3}" type="presOf" srcId="{E1D6882F-7F41-4B9B-8326-079D0B7775D3}" destId="{FB0FDE60-5A66-47CD-855C-10B0ABFAFF6D}" srcOrd="0" destOrd="0" presId="urn:microsoft.com/office/officeart/2005/8/layout/radial5"/>
    <dgm:cxn modelId="{9D61B47E-7F41-4639-962A-9097B26F323C}" type="presOf" srcId="{5418FCE5-0AC2-479F-8F47-D35F7A60BD8D}" destId="{AF2E0478-D773-4966-9A95-8E70AD7139B7}" srcOrd="1" destOrd="0" presId="urn:microsoft.com/office/officeart/2005/8/layout/radial5"/>
    <dgm:cxn modelId="{F20E6E35-2EF6-49E1-BCE2-AF737813AC7F}" srcId="{D3864EA6-13E7-440F-948B-8118F5878A44}" destId="{C2B16F5E-4FD9-4E6C-984C-5FB34252F788}" srcOrd="4" destOrd="0" parTransId="{8F21B166-5620-46A8-A5DD-72EAE361E61D}" sibTransId="{D972BA52-9B06-4D48-9819-200C1326EA4D}"/>
    <dgm:cxn modelId="{7362BBE9-CE05-48ED-9B0F-19744BB7FA24}" type="presOf" srcId="{CFE62A0D-AFCB-42FF-A2F7-4127DE6E4A06}" destId="{5E3992B2-2FF9-4710-BC5D-D3CABAC0944B}" srcOrd="1" destOrd="0" presId="urn:microsoft.com/office/officeart/2005/8/layout/radial5"/>
    <dgm:cxn modelId="{67029EA3-AC4E-48C5-87CF-57A4733799CA}" type="presOf" srcId="{E1D6882F-7F41-4B9B-8326-079D0B7775D3}" destId="{D9C29361-9907-4AA5-9D4C-465D8E4516DA}" srcOrd="1" destOrd="0" presId="urn:microsoft.com/office/officeart/2005/8/layout/radial5"/>
    <dgm:cxn modelId="{DF0DC324-3E24-4C19-A1FD-DD9570009774}" type="presOf" srcId="{9A038BAD-1DAA-4E08-AF5C-7A535C3A31A3}" destId="{492A8904-4F29-41B2-8DF6-9E5DB43B598E}" srcOrd="0" destOrd="0" presId="urn:microsoft.com/office/officeart/2005/8/layout/radial5"/>
    <dgm:cxn modelId="{459BE59C-8527-4040-AA6D-E00460E9E8BD}" type="presOf" srcId="{D3864EA6-13E7-440F-948B-8118F5878A44}" destId="{7ADCFBEC-172E-41BB-B545-FE2085E0B744}" srcOrd="0" destOrd="0" presId="urn:microsoft.com/office/officeart/2005/8/layout/radial5"/>
    <dgm:cxn modelId="{26D1578F-8BE0-4DFF-B5B7-36D919C7DF48}" type="presOf" srcId="{19675BB5-4BE3-4E06-B2B3-AAA3D107C1A8}" destId="{EB09D521-9D02-4B4D-80CB-EB847731A63E}" srcOrd="0" destOrd="0" presId="urn:microsoft.com/office/officeart/2005/8/layout/radial5"/>
    <dgm:cxn modelId="{41966F54-3C25-450E-8104-04B2B9165959}" srcId="{D3864EA6-13E7-440F-948B-8118F5878A44}" destId="{813DB034-1CFA-4CE1-8536-6BC256192226}" srcOrd="0" destOrd="0" parTransId="{ED3CCD02-8D75-4A08-AD85-C5F828B29313}" sibTransId="{F3516F2D-4619-4753-A81E-130803DFBFC7}"/>
    <dgm:cxn modelId="{B78770BC-227B-404F-8185-2F70ECA32605}" srcId="{D3864EA6-13E7-440F-948B-8118F5878A44}" destId="{14E5A95F-9DC9-4E33-B709-14C57323ACAA}" srcOrd="2" destOrd="0" parTransId="{CFE62A0D-AFCB-42FF-A2F7-4127DE6E4A06}" sibTransId="{87455A86-154D-4572-BF6D-F5FEBED08194}"/>
    <dgm:cxn modelId="{4D341991-5DB3-4739-89C1-0B6A24A114E8}" type="presOf" srcId="{5418FCE5-0AC2-479F-8F47-D35F7A60BD8D}" destId="{4873F644-A37B-4263-BDD3-7D4AECF93436}" srcOrd="0" destOrd="0" presId="urn:microsoft.com/office/officeart/2005/8/layout/radial5"/>
    <dgm:cxn modelId="{7598B8A9-9332-4A2B-B5D9-CF010EBBDF46}" type="presOf" srcId="{8F21B166-5620-46A8-A5DD-72EAE361E61D}" destId="{8C992717-B056-4E89-850B-547F00D86B47}" srcOrd="1" destOrd="0" presId="urn:microsoft.com/office/officeart/2005/8/layout/radial5"/>
    <dgm:cxn modelId="{D455749F-4F4C-4295-A229-F1CAA9A84B33}" type="presOf" srcId="{C2B16F5E-4FD9-4E6C-984C-5FB34252F788}" destId="{A0AE6ABD-EFF8-41C2-907C-790C07DF522C}" srcOrd="0" destOrd="0" presId="urn:microsoft.com/office/officeart/2005/8/layout/radial5"/>
    <dgm:cxn modelId="{7EB75183-B20B-4EE8-AF71-83BA84E1BE0D}" type="presOf" srcId="{8F21B166-5620-46A8-A5DD-72EAE361E61D}" destId="{470BEB95-5498-4076-A7AD-52EA2D6058A0}" srcOrd="0" destOrd="0" presId="urn:microsoft.com/office/officeart/2005/8/layout/radial5"/>
    <dgm:cxn modelId="{33010AF7-9670-4113-8A43-897FBCF42E9F}" type="presOf" srcId="{CFE62A0D-AFCB-42FF-A2F7-4127DE6E4A06}" destId="{8999D690-D432-4F1A-B2AE-D98A61E6F24A}" srcOrd="0" destOrd="0" presId="urn:microsoft.com/office/officeart/2005/8/layout/radial5"/>
    <dgm:cxn modelId="{F98C9256-0E52-4294-AA5B-17A525F41415}" type="presOf" srcId="{813DB034-1CFA-4CE1-8536-6BC256192226}" destId="{60779230-642B-46DB-B5CA-FC2220C38859}" srcOrd="0" destOrd="0" presId="urn:microsoft.com/office/officeart/2005/8/layout/radial5"/>
    <dgm:cxn modelId="{F67B8136-3A2B-408C-9570-C50B3786C6D1}" srcId="{D3864EA6-13E7-440F-948B-8118F5878A44}" destId="{9A038BAD-1DAA-4E08-AF5C-7A535C3A31A3}" srcOrd="3" destOrd="0" parTransId="{E1D6882F-7F41-4B9B-8326-079D0B7775D3}" sibTransId="{BF904E21-59DA-42DB-BE7C-359EAF11BFDB}"/>
    <dgm:cxn modelId="{D74F0E62-DE98-4010-8B2E-1EAAA9E56350}" type="presOf" srcId="{14E5A95F-9DC9-4E33-B709-14C57323ACAA}" destId="{0B5562C5-56E9-4F94-AD9A-09B6AA6E206F}" srcOrd="0" destOrd="0" presId="urn:microsoft.com/office/officeart/2005/8/layout/radial5"/>
    <dgm:cxn modelId="{7A2CDD09-A224-4181-B0A8-F745690C8BD3}" type="presParOf" srcId="{EB09D521-9D02-4B4D-80CB-EB847731A63E}" destId="{7ADCFBEC-172E-41BB-B545-FE2085E0B744}" srcOrd="0" destOrd="0" presId="urn:microsoft.com/office/officeart/2005/8/layout/radial5"/>
    <dgm:cxn modelId="{7BB1E9F2-577C-4EDD-9E82-599DABB04466}" type="presParOf" srcId="{EB09D521-9D02-4B4D-80CB-EB847731A63E}" destId="{E09D1B4B-09AE-4B1F-A409-CE344F8F9185}" srcOrd="1" destOrd="0" presId="urn:microsoft.com/office/officeart/2005/8/layout/radial5"/>
    <dgm:cxn modelId="{E09E266F-8E22-44BE-8978-A502F4303C38}" type="presParOf" srcId="{E09D1B4B-09AE-4B1F-A409-CE344F8F9185}" destId="{79A2186A-8429-4E95-A4D2-214813090081}" srcOrd="0" destOrd="0" presId="urn:microsoft.com/office/officeart/2005/8/layout/radial5"/>
    <dgm:cxn modelId="{562B295A-BCD4-4A96-9791-82628D1E85C3}" type="presParOf" srcId="{EB09D521-9D02-4B4D-80CB-EB847731A63E}" destId="{60779230-642B-46DB-B5CA-FC2220C38859}" srcOrd="2" destOrd="0" presId="urn:microsoft.com/office/officeart/2005/8/layout/radial5"/>
    <dgm:cxn modelId="{76D43CBB-CF6F-4D01-B20F-2CB0810F3909}" type="presParOf" srcId="{EB09D521-9D02-4B4D-80CB-EB847731A63E}" destId="{4873F644-A37B-4263-BDD3-7D4AECF93436}" srcOrd="3" destOrd="0" presId="urn:microsoft.com/office/officeart/2005/8/layout/radial5"/>
    <dgm:cxn modelId="{F7130F14-C777-4C76-8C2B-D2E7B75C0D8D}" type="presParOf" srcId="{4873F644-A37B-4263-BDD3-7D4AECF93436}" destId="{AF2E0478-D773-4966-9A95-8E70AD7139B7}" srcOrd="0" destOrd="0" presId="urn:microsoft.com/office/officeart/2005/8/layout/radial5"/>
    <dgm:cxn modelId="{748C0B98-BE3C-46A0-A8A8-2AA989733D23}" type="presParOf" srcId="{EB09D521-9D02-4B4D-80CB-EB847731A63E}" destId="{8FE55D76-69B8-469D-BE4A-A0F9F69D5110}" srcOrd="4" destOrd="0" presId="urn:microsoft.com/office/officeart/2005/8/layout/radial5"/>
    <dgm:cxn modelId="{EC562C87-C506-49BA-968E-C83211612F4F}" type="presParOf" srcId="{EB09D521-9D02-4B4D-80CB-EB847731A63E}" destId="{8999D690-D432-4F1A-B2AE-D98A61E6F24A}" srcOrd="5" destOrd="0" presId="urn:microsoft.com/office/officeart/2005/8/layout/radial5"/>
    <dgm:cxn modelId="{74E4B3E6-EFC4-4928-879C-68AF32A26E78}" type="presParOf" srcId="{8999D690-D432-4F1A-B2AE-D98A61E6F24A}" destId="{5E3992B2-2FF9-4710-BC5D-D3CABAC0944B}" srcOrd="0" destOrd="0" presId="urn:microsoft.com/office/officeart/2005/8/layout/radial5"/>
    <dgm:cxn modelId="{5E7FF7E9-3D1D-4AFC-BBDA-562EA2DFF33D}" type="presParOf" srcId="{EB09D521-9D02-4B4D-80CB-EB847731A63E}" destId="{0B5562C5-56E9-4F94-AD9A-09B6AA6E206F}" srcOrd="6" destOrd="0" presId="urn:microsoft.com/office/officeart/2005/8/layout/radial5"/>
    <dgm:cxn modelId="{482138DA-A8F7-4644-ABD0-5D3B06FD4C6C}" type="presParOf" srcId="{EB09D521-9D02-4B4D-80CB-EB847731A63E}" destId="{FB0FDE60-5A66-47CD-855C-10B0ABFAFF6D}" srcOrd="7" destOrd="0" presId="urn:microsoft.com/office/officeart/2005/8/layout/radial5"/>
    <dgm:cxn modelId="{1F9B27C0-0025-46C4-8307-ED67CBCBBD87}" type="presParOf" srcId="{FB0FDE60-5A66-47CD-855C-10B0ABFAFF6D}" destId="{D9C29361-9907-4AA5-9D4C-465D8E4516DA}" srcOrd="0" destOrd="0" presId="urn:microsoft.com/office/officeart/2005/8/layout/radial5"/>
    <dgm:cxn modelId="{D3C41219-4900-4FC6-8881-A20DCF3E46D0}" type="presParOf" srcId="{EB09D521-9D02-4B4D-80CB-EB847731A63E}" destId="{492A8904-4F29-41B2-8DF6-9E5DB43B598E}" srcOrd="8" destOrd="0" presId="urn:microsoft.com/office/officeart/2005/8/layout/radial5"/>
    <dgm:cxn modelId="{3DBDDBD7-92DA-4E8E-BB11-D608C2318B3A}" type="presParOf" srcId="{EB09D521-9D02-4B4D-80CB-EB847731A63E}" destId="{470BEB95-5498-4076-A7AD-52EA2D6058A0}" srcOrd="9" destOrd="0" presId="urn:microsoft.com/office/officeart/2005/8/layout/radial5"/>
    <dgm:cxn modelId="{4207904B-D79D-4AC2-ACCC-2783E7C87CC7}" type="presParOf" srcId="{470BEB95-5498-4076-A7AD-52EA2D6058A0}" destId="{8C992717-B056-4E89-850B-547F00D86B47}" srcOrd="0" destOrd="0" presId="urn:microsoft.com/office/officeart/2005/8/layout/radial5"/>
    <dgm:cxn modelId="{D795CC3D-0275-46A9-969A-D13C2A89A371}" type="presParOf" srcId="{EB09D521-9D02-4B4D-80CB-EB847731A63E}" destId="{A0AE6ABD-EFF8-41C2-907C-790C07DF522C}" srcOrd="10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BBD982B-F274-4BA3-8F19-028AA15117A4}" type="doc">
      <dgm:prSet loTypeId="urn:microsoft.com/office/officeart/2005/8/layout/hProcess11" loCatId="process" qsTypeId="urn:microsoft.com/office/officeart/2005/8/quickstyle/3d1" qsCatId="3D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7BF07599-40A3-43F8-B74C-B9C9D197B9C8}">
      <dgm:prSet phldrT="[Text]" custT="1"/>
      <dgm:spPr/>
      <dgm:t>
        <a:bodyPr/>
        <a:lstStyle/>
        <a:p>
          <a:r>
            <a:rPr lang="en-US" sz="2800" dirty="0" smtClean="0"/>
            <a:t>R&amp;D</a:t>
          </a:r>
          <a:endParaRPr lang="en-US" sz="2800" dirty="0">
            <a:latin typeface="Times New Roman" pitchFamily="18" charset="0"/>
            <a:cs typeface="Times New Roman" pitchFamily="18" charset="0"/>
          </a:endParaRPr>
        </a:p>
      </dgm:t>
    </dgm:pt>
    <dgm:pt modelId="{05A33227-C3A2-40A7-900E-1D070E545DAC}" type="parTrans" cxnId="{B0DAC2FD-EDA1-441B-A845-0C1964D6B924}">
      <dgm:prSet/>
      <dgm:spPr/>
      <dgm:t>
        <a:bodyPr/>
        <a:lstStyle/>
        <a:p>
          <a:endParaRPr lang="en-US" sz="2800"/>
        </a:p>
      </dgm:t>
    </dgm:pt>
    <dgm:pt modelId="{347A4B58-92E3-49B2-BBF5-15BF5A0F478B}" type="sibTrans" cxnId="{B0DAC2FD-EDA1-441B-A845-0C1964D6B924}">
      <dgm:prSet/>
      <dgm:spPr/>
      <dgm:t>
        <a:bodyPr/>
        <a:lstStyle/>
        <a:p>
          <a:endParaRPr lang="en-US" sz="2800"/>
        </a:p>
      </dgm:t>
    </dgm:pt>
    <dgm:pt modelId="{964A18CD-1B5D-4A7E-B182-2927E17348E0}">
      <dgm:prSet phldrT="[Text]"/>
      <dgm:spPr/>
      <dgm:t>
        <a:bodyPr/>
        <a:lstStyle/>
        <a:p>
          <a:r>
            <a:rPr lang="en-US" sz="2800" dirty="0" err="1" smtClean="0"/>
            <a:t>Choix</a:t>
          </a:r>
          <a:r>
            <a:rPr lang="en-US" sz="2800" dirty="0" smtClean="0"/>
            <a:t> Technique et </a:t>
          </a:r>
          <a:r>
            <a:rPr lang="en-US" sz="2800" dirty="0" err="1" smtClean="0"/>
            <a:t>Matériel</a:t>
          </a:r>
          <a:endParaRPr lang="en-US" sz="2800" dirty="0">
            <a:latin typeface="Times New Roman" pitchFamily="18" charset="0"/>
            <a:cs typeface="Times New Roman" pitchFamily="18" charset="0"/>
          </a:endParaRPr>
        </a:p>
      </dgm:t>
    </dgm:pt>
    <dgm:pt modelId="{90C13AAE-4246-46D9-9B6E-D27D7FCA92D1}" type="parTrans" cxnId="{57D1E1FE-AB13-4507-B39B-15BDE576AB21}">
      <dgm:prSet/>
      <dgm:spPr/>
      <dgm:t>
        <a:bodyPr/>
        <a:lstStyle/>
        <a:p>
          <a:endParaRPr lang="en-US" sz="2800"/>
        </a:p>
      </dgm:t>
    </dgm:pt>
    <dgm:pt modelId="{63F601AF-EA35-4E0A-A9D9-C60ACFB6BC55}" type="sibTrans" cxnId="{57D1E1FE-AB13-4507-B39B-15BDE576AB21}">
      <dgm:prSet/>
      <dgm:spPr/>
      <dgm:t>
        <a:bodyPr/>
        <a:lstStyle/>
        <a:p>
          <a:endParaRPr lang="en-US" sz="2800"/>
        </a:p>
      </dgm:t>
    </dgm:pt>
    <dgm:pt modelId="{25761703-EE26-4CA8-B049-3F157889CE06}">
      <dgm:prSet phldrT="[Text]" custT="1"/>
      <dgm:spPr/>
      <dgm:t>
        <a:bodyPr/>
        <a:lstStyle/>
        <a:p>
          <a:r>
            <a:rPr lang="en-US" sz="2800" dirty="0" err="1" smtClean="0"/>
            <a:t>Réalisation</a:t>
          </a:r>
          <a:endParaRPr lang="en-US" sz="2800" dirty="0">
            <a:latin typeface="Times New Roman" pitchFamily="18" charset="0"/>
            <a:cs typeface="Times New Roman" pitchFamily="18" charset="0"/>
          </a:endParaRPr>
        </a:p>
      </dgm:t>
    </dgm:pt>
    <dgm:pt modelId="{5EE1D751-E7E3-4E30-AC49-4C8227478F52}" type="parTrans" cxnId="{B4023F34-1758-4145-893F-044E6D16D52E}">
      <dgm:prSet/>
      <dgm:spPr/>
      <dgm:t>
        <a:bodyPr/>
        <a:lstStyle/>
        <a:p>
          <a:endParaRPr lang="en-US" sz="2800"/>
        </a:p>
      </dgm:t>
    </dgm:pt>
    <dgm:pt modelId="{B74F6A51-714F-4AA7-B42B-E7F20847B954}" type="sibTrans" cxnId="{B4023F34-1758-4145-893F-044E6D16D52E}">
      <dgm:prSet/>
      <dgm:spPr/>
      <dgm:t>
        <a:bodyPr/>
        <a:lstStyle/>
        <a:p>
          <a:endParaRPr lang="en-US" sz="2800"/>
        </a:p>
      </dgm:t>
    </dgm:pt>
    <dgm:pt modelId="{E731978B-F94B-47D7-AFDE-5668EE8523C9}">
      <dgm:prSet/>
      <dgm:spPr/>
      <dgm:t>
        <a:bodyPr/>
        <a:lstStyle/>
        <a:p>
          <a:r>
            <a:rPr lang="en-US" sz="2800" dirty="0" err="1" smtClean="0">
              <a:latin typeface="Times New Roman" pitchFamily="18" charset="0"/>
              <a:cs typeface="Times New Roman" pitchFamily="18" charset="0"/>
            </a:rPr>
            <a:t>Mise</a:t>
          </a:r>
          <a:r>
            <a:rPr lang="en-US" sz="2800" dirty="0" smtClean="0">
              <a:latin typeface="Times New Roman" pitchFamily="18" charset="0"/>
              <a:cs typeface="Times New Roman" pitchFamily="18" charset="0"/>
            </a:rPr>
            <a:t> à disposition des </a:t>
          </a:r>
          <a:r>
            <a:rPr lang="en-US" sz="2800" dirty="0" err="1" smtClean="0">
              <a:latin typeface="Times New Roman" pitchFamily="18" charset="0"/>
              <a:cs typeface="Times New Roman" pitchFamily="18" charset="0"/>
            </a:rPr>
            <a:t>developpeurs</a:t>
          </a:r>
          <a:endParaRPr lang="en-US" sz="2800" dirty="0">
            <a:latin typeface="Times New Roman" pitchFamily="18" charset="0"/>
            <a:cs typeface="Times New Roman" pitchFamily="18" charset="0"/>
          </a:endParaRPr>
        </a:p>
      </dgm:t>
    </dgm:pt>
    <dgm:pt modelId="{347D0D83-196D-4ACE-95D8-CD164212347B}" type="parTrans" cxnId="{4F7CA4AE-94FE-4378-A583-281ED01F3A26}">
      <dgm:prSet/>
      <dgm:spPr/>
      <dgm:t>
        <a:bodyPr/>
        <a:lstStyle/>
        <a:p>
          <a:endParaRPr lang="en-US" sz="2800"/>
        </a:p>
      </dgm:t>
    </dgm:pt>
    <dgm:pt modelId="{EE1B103E-6B40-4F05-8FE6-0D6F6D6931A3}" type="sibTrans" cxnId="{4F7CA4AE-94FE-4378-A583-281ED01F3A26}">
      <dgm:prSet/>
      <dgm:spPr/>
      <dgm:t>
        <a:bodyPr/>
        <a:lstStyle/>
        <a:p>
          <a:endParaRPr lang="en-US" sz="2800"/>
        </a:p>
      </dgm:t>
    </dgm:pt>
    <dgm:pt modelId="{EEF78DF5-8555-476E-9DA5-D85EF5BED6E8}" type="pres">
      <dgm:prSet presAssocID="{8BBD982B-F274-4BA3-8F19-028AA15117A4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26FE858-264F-439B-A7F3-F2D942865AB2}" type="pres">
      <dgm:prSet presAssocID="{8BBD982B-F274-4BA3-8F19-028AA15117A4}" presName="arrow" presStyleLbl="bgShp" presStyleIdx="0" presStyleCnt="1"/>
      <dgm:spPr/>
      <dgm:t>
        <a:bodyPr/>
        <a:lstStyle/>
        <a:p>
          <a:endParaRPr lang="en-US"/>
        </a:p>
      </dgm:t>
    </dgm:pt>
    <dgm:pt modelId="{87E660A6-41AE-47B5-B5DB-2BCA0E69D34C}" type="pres">
      <dgm:prSet presAssocID="{8BBD982B-F274-4BA3-8F19-028AA15117A4}" presName="points" presStyleCnt="0"/>
      <dgm:spPr/>
      <dgm:t>
        <a:bodyPr/>
        <a:lstStyle/>
        <a:p>
          <a:endParaRPr lang="en-US"/>
        </a:p>
      </dgm:t>
    </dgm:pt>
    <dgm:pt modelId="{37CB465F-30A1-4518-9EE2-375040D01803}" type="pres">
      <dgm:prSet presAssocID="{7BF07599-40A3-43F8-B74C-B9C9D197B9C8}" presName="compositeA" presStyleCnt="0"/>
      <dgm:spPr/>
      <dgm:t>
        <a:bodyPr/>
        <a:lstStyle/>
        <a:p>
          <a:endParaRPr lang="en-US"/>
        </a:p>
      </dgm:t>
    </dgm:pt>
    <dgm:pt modelId="{AA799FD6-0207-48F1-ADAD-3355FC46945A}" type="pres">
      <dgm:prSet presAssocID="{7BF07599-40A3-43F8-B74C-B9C9D197B9C8}" presName="textA" presStyleLbl="revTx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0536B13-5617-411F-BE63-A67F88290066}" type="pres">
      <dgm:prSet presAssocID="{7BF07599-40A3-43F8-B74C-B9C9D197B9C8}" presName="circleA" presStyleLbl="node1" presStyleIdx="0" presStyleCnt="4"/>
      <dgm:spPr/>
      <dgm:t>
        <a:bodyPr/>
        <a:lstStyle/>
        <a:p>
          <a:endParaRPr lang="en-US"/>
        </a:p>
      </dgm:t>
    </dgm:pt>
    <dgm:pt modelId="{0CC89B04-9CEF-4869-B0CA-58C2AD8B8485}" type="pres">
      <dgm:prSet presAssocID="{7BF07599-40A3-43F8-B74C-B9C9D197B9C8}" presName="spaceA" presStyleCnt="0"/>
      <dgm:spPr/>
      <dgm:t>
        <a:bodyPr/>
        <a:lstStyle/>
        <a:p>
          <a:endParaRPr lang="en-US"/>
        </a:p>
      </dgm:t>
    </dgm:pt>
    <dgm:pt modelId="{D085B67C-45D3-460A-9664-56A29A600847}" type="pres">
      <dgm:prSet presAssocID="{347A4B58-92E3-49B2-BBF5-15BF5A0F478B}" presName="space" presStyleCnt="0"/>
      <dgm:spPr/>
      <dgm:t>
        <a:bodyPr/>
        <a:lstStyle/>
        <a:p>
          <a:endParaRPr lang="en-US"/>
        </a:p>
      </dgm:t>
    </dgm:pt>
    <dgm:pt modelId="{09DFFEDB-7062-4AE6-A12C-C10D24F8F5AA}" type="pres">
      <dgm:prSet presAssocID="{964A18CD-1B5D-4A7E-B182-2927E17348E0}" presName="compositeB" presStyleCnt="0"/>
      <dgm:spPr/>
      <dgm:t>
        <a:bodyPr/>
        <a:lstStyle/>
        <a:p>
          <a:endParaRPr lang="en-US"/>
        </a:p>
      </dgm:t>
    </dgm:pt>
    <dgm:pt modelId="{6C4584D8-4BEC-45D8-BF53-95F5FB761D06}" type="pres">
      <dgm:prSet presAssocID="{964A18CD-1B5D-4A7E-B182-2927E17348E0}" presName="textB" presStyleLbl="revTx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572D6EF-B61D-42B7-AE89-70B64669FED2}" type="pres">
      <dgm:prSet presAssocID="{964A18CD-1B5D-4A7E-B182-2927E17348E0}" presName="circleB" presStyleLbl="node1" presStyleIdx="1" presStyleCnt="4"/>
      <dgm:spPr/>
      <dgm:t>
        <a:bodyPr/>
        <a:lstStyle/>
        <a:p>
          <a:endParaRPr lang="en-US"/>
        </a:p>
      </dgm:t>
    </dgm:pt>
    <dgm:pt modelId="{B28D9186-FA55-40ED-80AF-72E3004B87AE}" type="pres">
      <dgm:prSet presAssocID="{964A18CD-1B5D-4A7E-B182-2927E17348E0}" presName="spaceB" presStyleCnt="0"/>
      <dgm:spPr/>
      <dgm:t>
        <a:bodyPr/>
        <a:lstStyle/>
        <a:p>
          <a:endParaRPr lang="en-US"/>
        </a:p>
      </dgm:t>
    </dgm:pt>
    <dgm:pt modelId="{50243AC6-D906-4840-AD97-5C1D75B769B9}" type="pres">
      <dgm:prSet presAssocID="{63F601AF-EA35-4E0A-A9D9-C60ACFB6BC55}" presName="space" presStyleCnt="0"/>
      <dgm:spPr/>
      <dgm:t>
        <a:bodyPr/>
        <a:lstStyle/>
        <a:p>
          <a:endParaRPr lang="en-US"/>
        </a:p>
      </dgm:t>
    </dgm:pt>
    <dgm:pt modelId="{35371866-428A-4E11-B6FC-0182E3D73103}" type="pres">
      <dgm:prSet presAssocID="{25761703-EE26-4CA8-B049-3F157889CE06}" presName="compositeA" presStyleCnt="0"/>
      <dgm:spPr/>
      <dgm:t>
        <a:bodyPr/>
        <a:lstStyle/>
        <a:p>
          <a:endParaRPr lang="en-US"/>
        </a:p>
      </dgm:t>
    </dgm:pt>
    <dgm:pt modelId="{5E3B8E9D-BC81-4E4F-9ACC-A20F37470DE3}" type="pres">
      <dgm:prSet presAssocID="{25761703-EE26-4CA8-B049-3F157889CE06}" presName="textA" presStyleLbl="revTx" presStyleIdx="2" presStyleCnt="4" custScaleX="14607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134D718-41DE-4EC6-89B3-1BC0F2118D8D}" type="pres">
      <dgm:prSet presAssocID="{25761703-EE26-4CA8-B049-3F157889CE06}" presName="circleA" presStyleLbl="node1" presStyleIdx="2" presStyleCnt="4"/>
      <dgm:spPr/>
      <dgm:t>
        <a:bodyPr/>
        <a:lstStyle/>
        <a:p>
          <a:endParaRPr lang="en-US"/>
        </a:p>
      </dgm:t>
    </dgm:pt>
    <dgm:pt modelId="{C092028C-1B4F-45E2-AB17-28912BEB14C5}" type="pres">
      <dgm:prSet presAssocID="{25761703-EE26-4CA8-B049-3F157889CE06}" presName="spaceA" presStyleCnt="0"/>
      <dgm:spPr/>
      <dgm:t>
        <a:bodyPr/>
        <a:lstStyle/>
        <a:p>
          <a:endParaRPr lang="en-US"/>
        </a:p>
      </dgm:t>
    </dgm:pt>
    <dgm:pt modelId="{1E2E6F51-926B-4F03-9367-6D351E425C88}" type="pres">
      <dgm:prSet presAssocID="{B74F6A51-714F-4AA7-B42B-E7F20847B954}" presName="space" presStyleCnt="0"/>
      <dgm:spPr/>
      <dgm:t>
        <a:bodyPr/>
        <a:lstStyle/>
        <a:p>
          <a:endParaRPr lang="en-US"/>
        </a:p>
      </dgm:t>
    </dgm:pt>
    <dgm:pt modelId="{CD509ED5-03A1-4B9C-B534-6F814AA44F4D}" type="pres">
      <dgm:prSet presAssocID="{E731978B-F94B-47D7-AFDE-5668EE8523C9}" presName="compositeB" presStyleCnt="0"/>
      <dgm:spPr/>
      <dgm:t>
        <a:bodyPr/>
        <a:lstStyle/>
        <a:p>
          <a:endParaRPr lang="en-US"/>
        </a:p>
      </dgm:t>
    </dgm:pt>
    <dgm:pt modelId="{CC9E38FE-BB68-46C2-BB82-E10F260603D4}" type="pres">
      <dgm:prSet presAssocID="{E731978B-F94B-47D7-AFDE-5668EE8523C9}" presName="textB" presStyleLbl="revTx" presStyleIdx="3" presStyleCnt="4" custScaleX="16510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E7EB6B7-19A7-4A3E-B4B9-2E001F38EFC6}" type="pres">
      <dgm:prSet presAssocID="{E731978B-F94B-47D7-AFDE-5668EE8523C9}" presName="circleB" presStyleLbl="node1" presStyleIdx="3" presStyleCnt="4"/>
      <dgm:spPr/>
      <dgm:t>
        <a:bodyPr/>
        <a:lstStyle/>
        <a:p>
          <a:endParaRPr lang="en-US"/>
        </a:p>
      </dgm:t>
    </dgm:pt>
    <dgm:pt modelId="{75FA7B76-ECBC-491B-BF17-1B5DC3384E4E}" type="pres">
      <dgm:prSet presAssocID="{E731978B-F94B-47D7-AFDE-5668EE8523C9}" presName="spaceB" presStyleCnt="0"/>
      <dgm:spPr/>
      <dgm:t>
        <a:bodyPr/>
        <a:lstStyle/>
        <a:p>
          <a:endParaRPr lang="en-US"/>
        </a:p>
      </dgm:t>
    </dgm:pt>
  </dgm:ptLst>
  <dgm:cxnLst>
    <dgm:cxn modelId="{93769B07-ABFE-4B45-833E-5B1A02189767}" type="presOf" srcId="{964A18CD-1B5D-4A7E-B182-2927E17348E0}" destId="{6C4584D8-4BEC-45D8-BF53-95F5FB761D06}" srcOrd="0" destOrd="0" presId="urn:microsoft.com/office/officeart/2005/8/layout/hProcess11"/>
    <dgm:cxn modelId="{C3671019-4C51-478E-97FD-AA82732B6E21}" type="presOf" srcId="{8BBD982B-F274-4BA3-8F19-028AA15117A4}" destId="{EEF78DF5-8555-476E-9DA5-D85EF5BED6E8}" srcOrd="0" destOrd="0" presId="urn:microsoft.com/office/officeart/2005/8/layout/hProcess11"/>
    <dgm:cxn modelId="{8836F067-7F89-4643-B69E-B88FECB7DB20}" type="presOf" srcId="{E731978B-F94B-47D7-AFDE-5668EE8523C9}" destId="{CC9E38FE-BB68-46C2-BB82-E10F260603D4}" srcOrd="0" destOrd="0" presId="urn:microsoft.com/office/officeart/2005/8/layout/hProcess11"/>
    <dgm:cxn modelId="{B4023F34-1758-4145-893F-044E6D16D52E}" srcId="{8BBD982B-F274-4BA3-8F19-028AA15117A4}" destId="{25761703-EE26-4CA8-B049-3F157889CE06}" srcOrd="2" destOrd="0" parTransId="{5EE1D751-E7E3-4E30-AC49-4C8227478F52}" sibTransId="{B74F6A51-714F-4AA7-B42B-E7F20847B954}"/>
    <dgm:cxn modelId="{05A762CA-2338-49E7-9143-C61E7B8538EC}" type="presOf" srcId="{25761703-EE26-4CA8-B049-3F157889CE06}" destId="{5E3B8E9D-BC81-4E4F-9ACC-A20F37470DE3}" srcOrd="0" destOrd="0" presId="urn:microsoft.com/office/officeart/2005/8/layout/hProcess11"/>
    <dgm:cxn modelId="{30F2B205-4630-411F-AED5-DA0A0AAA52C0}" type="presOf" srcId="{7BF07599-40A3-43F8-B74C-B9C9D197B9C8}" destId="{AA799FD6-0207-48F1-ADAD-3355FC46945A}" srcOrd="0" destOrd="0" presId="urn:microsoft.com/office/officeart/2005/8/layout/hProcess11"/>
    <dgm:cxn modelId="{B0DAC2FD-EDA1-441B-A845-0C1964D6B924}" srcId="{8BBD982B-F274-4BA3-8F19-028AA15117A4}" destId="{7BF07599-40A3-43F8-B74C-B9C9D197B9C8}" srcOrd="0" destOrd="0" parTransId="{05A33227-C3A2-40A7-900E-1D070E545DAC}" sibTransId="{347A4B58-92E3-49B2-BBF5-15BF5A0F478B}"/>
    <dgm:cxn modelId="{4F7CA4AE-94FE-4378-A583-281ED01F3A26}" srcId="{8BBD982B-F274-4BA3-8F19-028AA15117A4}" destId="{E731978B-F94B-47D7-AFDE-5668EE8523C9}" srcOrd="3" destOrd="0" parTransId="{347D0D83-196D-4ACE-95D8-CD164212347B}" sibTransId="{EE1B103E-6B40-4F05-8FE6-0D6F6D6931A3}"/>
    <dgm:cxn modelId="{57D1E1FE-AB13-4507-B39B-15BDE576AB21}" srcId="{8BBD982B-F274-4BA3-8F19-028AA15117A4}" destId="{964A18CD-1B5D-4A7E-B182-2927E17348E0}" srcOrd="1" destOrd="0" parTransId="{90C13AAE-4246-46D9-9B6E-D27D7FCA92D1}" sibTransId="{63F601AF-EA35-4E0A-A9D9-C60ACFB6BC55}"/>
    <dgm:cxn modelId="{25119A4D-832A-44E0-8F7F-63F8A237346C}" type="presParOf" srcId="{EEF78DF5-8555-476E-9DA5-D85EF5BED6E8}" destId="{026FE858-264F-439B-A7F3-F2D942865AB2}" srcOrd="0" destOrd="0" presId="urn:microsoft.com/office/officeart/2005/8/layout/hProcess11"/>
    <dgm:cxn modelId="{C592AFA0-ACF9-4382-92B7-04D89830BAB0}" type="presParOf" srcId="{EEF78DF5-8555-476E-9DA5-D85EF5BED6E8}" destId="{87E660A6-41AE-47B5-B5DB-2BCA0E69D34C}" srcOrd="1" destOrd="0" presId="urn:microsoft.com/office/officeart/2005/8/layout/hProcess11"/>
    <dgm:cxn modelId="{804E761A-27A1-4A4D-B9E0-F94C6DA5CB2F}" type="presParOf" srcId="{87E660A6-41AE-47B5-B5DB-2BCA0E69D34C}" destId="{37CB465F-30A1-4518-9EE2-375040D01803}" srcOrd="0" destOrd="0" presId="urn:microsoft.com/office/officeart/2005/8/layout/hProcess11"/>
    <dgm:cxn modelId="{585B43CD-A0FE-485F-9B0B-3112F334F9B0}" type="presParOf" srcId="{37CB465F-30A1-4518-9EE2-375040D01803}" destId="{AA799FD6-0207-48F1-ADAD-3355FC46945A}" srcOrd="0" destOrd="0" presId="urn:microsoft.com/office/officeart/2005/8/layout/hProcess11"/>
    <dgm:cxn modelId="{FEADDDA5-62D2-4FD0-B7E7-C11EEADFC767}" type="presParOf" srcId="{37CB465F-30A1-4518-9EE2-375040D01803}" destId="{40536B13-5617-411F-BE63-A67F88290066}" srcOrd="1" destOrd="0" presId="urn:microsoft.com/office/officeart/2005/8/layout/hProcess11"/>
    <dgm:cxn modelId="{CE37593A-E6DE-4796-BA43-97FA9E8F2490}" type="presParOf" srcId="{37CB465F-30A1-4518-9EE2-375040D01803}" destId="{0CC89B04-9CEF-4869-B0CA-58C2AD8B8485}" srcOrd="2" destOrd="0" presId="urn:microsoft.com/office/officeart/2005/8/layout/hProcess11"/>
    <dgm:cxn modelId="{FF311577-A7C5-4444-AE0F-48FC5283D372}" type="presParOf" srcId="{87E660A6-41AE-47B5-B5DB-2BCA0E69D34C}" destId="{D085B67C-45D3-460A-9664-56A29A600847}" srcOrd="1" destOrd="0" presId="urn:microsoft.com/office/officeart/2005/8/layout/hProcess11"/>
    <dgm:cxn modelId="{6333B0E4-D904-4F38-A5D5-EB844285436D}" type="presParOf" srcId="{87E660A6-41AE-47B5-B5DB-2BCA0E69D34C}" destId="{09DFFEDB-7062-4AE6-A12C-C10D24F8F5AA}" srcOrd="2" destOrd="0" presId="urn:microsoft.com/office/officeart/2005/8/layout/hProcess11"/>
    <dgm:cxn modelId="{DE8BE047-E6D2-4D38-8C33-A2631C3F4087}" type="presParOf" srcId="{09DFFEDB-7062-4AE6-A12C-C10D24F8F5AA}" destId="{6C4584D8-4BEC-45D8-BF53-95F5FB761D06}" srcOrd="0" destOrd="0" presId="urn:microsoft.com/office/officeart/2005/8/layout/hProcess11"/>
    <dgm:cxn modelId="{72F7FA7B-45DB-4F34-9E61-1E0106CA60EC}" type="presParOf" srcId="{09DFFEDB-7062-4AE6-A12C-C10D24F8F5AA}" destId="{C572D6EF-B61D-42B7-AE89-70B64669FED2}" srcOrd="1" destOrd="0" presId="urn:microsoft.com/office/officeart/2005/8/layout/hProcess11"/>
    <dgm:cxn modelId="{279358C8-8951-49A5-9888-2ABDA5A40DB3}" type="presParOf" srcId="{09DFFEDB-7062-4AE6-A12C-C10D24F8F5AA}" destId="{B28D9186-FA55-40ED-80AF-72E3004B87AE}" srcOrd="2" destOrd="0" presId="urn:microsoft.com/office/officeart/2005/8/layout/hProcess11"/>
    <dgm:cxn modelId="{3A80A7FA-C3A3-4FC7-97E6-CB78CB6C1FF2}" type="presParOf" srcId="{87E660A6-41AE-47B5-B5DB-2BCA0E69D34C}" destId="{50243AC6-D906-4840-AD97-5C1D75B769B9}" srcOrd="3" destOrd="0" presId="urn:microsoft.com/office/officeart/2005/8/layout/hProcess11"/>
    <dgm:cxn modelId="{9F96AE71-6BFD-49DC-A18D-6A10151D3E37}" type="presParOf" srcId="{87E660A6-41AE-47B5-B5DB-2BCA0E69D34C}" destId="{35371866-428A-4E11-B6FC-0182E3D73103}" srcOrd="4" destOrd="0" presId="urn:microsoft.com/office/officeart/2005/8/layout/hProcess11"/>
    <dgm:cxn modelId="{7FA4BDD9-4448-4BBC-91E7-09C8293F840C}" type="presParOf" srcId="{35371866-428A-4E11-B6FC-0182E3D73103}" destId="{5E3B8E9D-BC81-4E4F-9ACC-A20F37470DE3}" srcOrd="0" destOrd="0" presId="urn:microsoft.com/office/officeart/2005/8/layout/hProcess11"/>
    <dgm:cxn modelId="{C67350BB-976E-430B-B875-7A3EF61317F2}" type="presParOf" srcId="{35371866-428A-4E11-B6FC-0182E3D73103}" destId="{F134D718-41DE-4EC6-89B3-1BC0F2118D8D}" srcOrd="1" destOrd="0" presId="urn:microsoft.com/office/officeart/2005/8/layout/hProcess11"/>
    <dgm:cxn modelId="{FD9DE702-1D52-4A5C-89C3-4EE988E0EC3C}" type="presParOf" srcId="{35371866-428A-4E11-B6FC-0182E3D73103}" destId="{C092028C-1B4F-45E2-AB17-28912BEB14C5}" srcOrd="2" destOrd="0" presId="urn:microsoft.com/office/officeart/2005/8/layout/hProcess11"/>
    <dgm:cxn modelId="{820FE157-2C7F-42B5-89ED-69AF90021AB0}" type="presParOf" srcId="{87E660A6-41AE-47B5-B5DB-2BCA0E69D34C}" destId="{1E2E6F51-926B-4F03-9367-6D351E425C88}" srcOrd="5" destOrd="0" presId="urn:microsoft.com/office/officeart/2005/8/layout/hProcess11"/>
    <dgm:cxn modelId="{3F6F1EFD-2B3D-4D7B-84F9-F29DDE84D33A}" type="presParOf" srcId="{87E660A6-41AE-47B5-B5DB-2BCA0E69D34C}" destId="{CD509ED5-03A1-4B9C-B534-6F814AA44F4D}" srcOrd="6" destOrd="0" presId="urn:microsoft.com/office/officeart/2005/8/layout/hProcess11"/>
    <dgm:cxn modelId="{8B6DCE31-0A98-4657-A2D8-89485859B36C}" type="presParOf" srcId="{CD509ED5-03A1-4B9C-B534-6F814AA44F4D}" destId="{CC9E38FE-BB68-46C2-BB82-E10F260603D4}" srcOrd="0" destOrd="0" presId="urn:microsoft.com/office/officeart/2005/8/layout/hProcess11"/>
    <dgm:cxn modelId="{D2F72C4A-9983-41B7-9DBC-BB3A890BCC50}" type="presParOf" srcId="{CD509ED5-03A1-4B9C-B534-6F814AA44F4D}" destId="{0E7EB6B7-19A7-4A3E-B4B9-2E001F38EFC6}" srcOrd="1" destOrd="0" presId="urn:microsoft.com/office/officeart/2005/8/layout/hProcess11"/>
    <dgm:cxn modelId="{8A476076-4D73-4457-BBD8-601726E147DF}" type="presParOf" srcId="{CD509ED5-03A1-4B9C-B534-6F814AA44F4D}" destId="{75FA7B76-ECBC-491B-BF17-1B5DC3384E4E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BBD982B-F274-4BA3-8F19-028AA15117A4}" type="doc">
      <dgm:prSet loTypeId="urn:microsoft.com/office/officeart/2005/8/layout/chevron1" loCatId="process" qsTypeId="urn:microsoft.com/office/officeart/2005/8/quickstyle/3d1" qsCatId="3D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7BF07599-40A3-43F8-B74C-B9C9D197B9C8}">
      <dgm:prSet phldrT="[Text]" custT="1"/>
      <dgm:spPr/>
      <dgm:t>
        <a:bodyPr/>
        <a:lstStyle/>
        <a:p>
          <a:r>
            <a:rPr lang="en-US" sz="2800" dirty="0" smtClean="0"/>
            <a:t>Date 1</a:t>
          </a:r>
          <a:endParaRPr lang="en-US" sz="2800" dirty="0">
            <a:latin typeface="Times New Roman" pitchFamily="18" charset="0"/>
            <a:cs typeface="Times New Roman" pitchFamily="18" charset="0"/>
          </a:endParaRPr>
        </a:p>
      </dgm:t>
    </dgm:pt>
    <dgm:pt modelId="{05A33227-C3A2-40A7-900E-1D070E545DAC}" type="parTrans" cxnId="{B0DAC2FD-EDA1-441B-A845-0C1964D6B924}">
      <dgm:prSet/>
      <dgm:spPr/>
      <dgm:t>
        <a:bodyPr/>
        <a:lstStyle/>
        <a:p>
          <a:endParaRPr lang="en-US" sz="2800"/>
        </a:p>
      </dgm:t>
    </dgm:pt>
    <dgm:pt modelId="{347A4B58-92E3-49B2-BBF5-15BF5A0F478B}" type="sibTrans" cxnId="{B0DAC2FD-EDA1-441B-A845-0C1964D6B924}">
      <dgm:prSet/>
      <dgm:spPr/>
      <dgm:t>
        <a:bodyPr/>
        <a:lstStyle/>
        <a:p>
          <a:endParaRPr lang="en-US" sz="2800"/>
        </a:p>
      </dgm:t>
    </dgm:pt>
    <dgm:pt modelId="{964A18CD-1B5D-4A7E-B182-2927E17348E0}">
      <dgm:prSet phldrT="[Text]" custT="1"/>
      <dgm:spPr/>
      <dgm:t>
        <a:bodyPr/>
        <a:lstStyle/>
        <a:p>
          <a:r>
            <a:rPr lang="en-US" sz="2800" dirty="0" smtClean="0"/>
            <a:t>Date 2</a:t>
          </a:r>
          <a:endParaRPr lang="en-US" sz="2800" dirty="0">
            <a:latin typeface="Times New Roman" pitchFamily="18" charset="0"/>
            <a:cs typeface="Times New Roman" pitchFamily="18" charset="0"/>
          </a:endParaRPr>
        </a:p>
      </dgm:t>
    </dgm:pt>
    <dgm:pt modelId="{90C13AAE-4246-46D9-9B6E-D27D7FCA92D1}" type="parTrans" cxnId="{57D1E1FE-AB13-4507-B39B-15BDE576AB21}">
      <dgm:prSet/>
      <dgm:spPr/>
      <dgm:t>
        <a:bodyPr/>
        <a:lstStyle/>
        <a:p>
          <a:endParaRPr lang="en-US" sz="2800"/>
        </a:p>
      </dgm:t>
    </dgm:pt>
    <dgm:pt modelId="{63F601AF-EA35-4E0A-A9D9-C60ACFB6BC55}" type="sibTrans" cxnId="{57D1E1FE-AB13-4507-B39B-15BDE576AB21}">
      <dgm:prSet/>
      <dgm:spPr/>
      <dgm:t>
        <a:bodyPr/>
        <a:lstStyle/>
        <a:p>
          <a:endParaRPr lang="en-US" sz="2800"/>
        </a:p>
      </dgm:t>
    </dgm:pt>
    <dgm:pt modelId="{25761703-EE26-4CA8-B049-3F157889CE06}">
      <dgm:prSet phldrT="[Text]" custT="1"/>
      <dgm:spPr/>
      <dgm:t>
        <a:bodyPr/>
        <a:lstStyle/>
        <a:p>
          <a:r>
            <a:rPr lang="en-US" sz="2800" dirty="0" smtClean="0"/>
            <a:t>Date 3</a:t>
          </a:r>
          <a:endParaRPr lang="en-US" sz="2800" dirty="0">
            <a:latin typeface="Times New Roman" pitchFamily="18" charset="0"/>
            <a:cs typeface="Times New Roman" pitchFamily="18" charset="0"/>
          </a:endParaRPr>
        </a:p>
      </dgm:t>
    </dgm:pt>
    <dgm:pt modelId="{5EE1D751-E7E3-4E30-AC49-4C8227478F52}" type="parTrans" cxnId="{B4023F34-1758-4145-893F-044E6D16D52E}">
      <dgm:prSet/>
      <dgm:spPr/>
      <dgm:t>
        <a:bodyPr/>
        <a:lstStyle/>
        <a:p>
          <a:endParaRPr lang="en-US" sz="2800"/>
        </a:p>
      </dgm:t>
    </dgm:pt>
    <dgm:pt modelId="{B74F6A51-714F-4AA7-B42B-E7F20847B954}" type="sibTrans" cxnId="{B4023F34-1758-4145-893F-044E6D16D52E}">
      <dgm:prSet/>
      <dgm:spPr/>
      <dgm:t>
        <a:bodyPr/>
        <a:lstStyle/>
        <a:p>
          <a:endParaRPr lang="en-US" sz="2800"/>
        </a:p>
      </dgm:t>
    </dgm:pt>
    <dgm:pt modelId="{E731978B-F94B-47D7-AFDE-5668EE8523C9}">
      <dgm:prSet custT="1"/>
      <dgm:spPr/>
      <dgm:t>
        <a:bodyPr/>
        <a:lstStyle/>
        <a:p>
          <a:r>
            <a:rPr lang="en-US" sz="2800" dirty="0" smtClean="0"/>
            <a:t>Date 4</a:t>
          </a:r>
          <a:endParaRPr lang="en-US" sz="2800" dirty="0">
            <a:latin typeface="Times New Roman" pitchFamily="18" charset="0"/>
            <a:cs typeface="Times New Roman" pitchFamily="18" charset="0"/>
          </a:endParaRPr>
        </a:p>
      </dgm:t>
    </dgm:pt>
    <dgm:pt modelId="{347D0D83-196D-4ACE-95D8-CD164212347B}" type="parTrans" cxnId="{4F7CA4AE-94FE-4378-A583-281ED01F3A26}">
      <dgm:prSet/>
      <dgm:spPr/>
      <dgm:t>
        <a:bodyPr/>
        <a:lstStyle/>
        <a:p>
          <a:endParaRPr lang="en-US" sz="2800"/>
        </a:p>
      </dgm:t>
    </dgm:pt>
    <dgm:pt modelId="{EE1B103E-6B40-4F05-8FE6-0D6F6D6931A3}" type="sibTrans" cxnId="{4F7CA4AE-94FE-4378-A583-281ED01F3A26}">
      <dgm:prSet/>
      <dgm:spPr/>
      <dgm:t>
        <a:bodyPr/>
        <a:lstStyle/>
        <a:p>
          <a:endParaRPr lang="en-US" sz="2800"/>
        </a:p>
      </dgm:t>
    </dgm:pt>
    <dgm:pt modelId="{83BF0D0E-CEE2-4D71-A59A-24428141268C}" type="pres">
      <dgm:prSet presAssocID="{8BBD982B-F274-4BA3-8F19-028AA15117A4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72AB35D-7F85-4F08-9397-AA61FB00442A}" type="pres">
      <dgm:prSet presAssocID="{7BF07599-40A3-43F8-B74C-B9C9D197B9C8}" presName="parTxOnly" presStyleLbl="node1" presStyleIdx="0" presStyleCnt="4" custLinFactNeighborX="-2172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F777585-BE73-4FF0-B2F3-AF881F23F55D}" type="pres">
      <dgm:prSet presAssocID="{347A4B58-92E3-49B2-BBF5-15BF5A0F478B}" presName="parTxOnlySpace" presStyleCnt="0"/>
      <dgm:spPr/>
      <dgm:t>
        <a:bodyPr/>
        <a:lstStyle/>
        <a:p>
          <a:endParaRPr lang="en-US"/>
        </a:p>
      </dgm:t>
    </dgm:pt>
    <dgm:pt modelId="{43FF70E3-3B35-4DF9-A907-606680DFC178}" type="pres">
      <dgm:prSet presAssocID="{964A18CD-1B5D-4A7E-B182-2927E17348E0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A80ACDF-AC15-4B39-99F9-7A6A02E1B5CD}" type="pres">
      <dgm:prSet presAssocID="{63F601AF-EA35-4E0A-A9D9-C60ACFB6BC55}" presName="parTxOnlySpace" presStyleCnt="0"/>
      <dgm:spPr/>
      <dgm:t>
        <a:bodyPr/>
        <a:lstStyle/>
        <a:p>
          <a:endParaRPr lang="en-US"/>
        </a:p>
      </dgm:t>
    </dgm:pt>
    <dgm:pt modelId="{40E75915-E9B1-4ABD-839B-3CFD5E25D23D}" type="pres">
      <dgm:prSet presAssocID="{25761703-EE26-4CA8-B049-3F157889CE06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AD7AFE4-5A8A-4232-8024-F2443FC198F5}" type="pres">
      <dgm:prSet presAssocID="{B74F6A51-714F-4AA7-B42B-E7F20847B954}" presName="parTxOnlySpace" presStyleCnt="0"/>
      <dgm:spPr/>
      <dgm:t>
        <a:bodyPr/>
        <a:lstStyle/>
        <a:p>
          <a:endParaRPr lang="en-US"/>
        </a:p>
      </dgm:t>
    </dgm:pt>
    <dgm:pt modelId="{D3FAEA15-74EA-44F0-B324-8062485B62BB}" type="pres">
      <dgm:prSet presAssocID="{E731978B-F94B-47D7-AFDE-5668EE8523C9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A14256C-D0C1-4AE8-86E1-FCDD98CAED57}" type="presOf" srcId="{7BF07599-40A3-43F8-B74C-B9C9D197B9C8}" destId="{372AB35D-7F85-4F08-9397-AA61FB00442A}" srcOrd="0" destOrd="0" presId="urn:microsoft.com/office/officeart/2005/8/layout/chevron1"/>
    <dgm:cxn modelId="{4F7CA4AE-94FE-4378-A583-281ED01F3A26}" srcId="{8BBD982B-F274-4BA3-8F19-028AA15117A4}" destId="{E731978B-F94B-47D7-AFDE-5668EE8523C9}" srcOrd="3" destOrd="0" parTransId="{347D0D83-196D-4ACE-95D8-CD164212347B}" sibTransId="{EE1B103E-6B40-4F05-8FE6-0D6F6D6931A3}"/>
    <dgm:cxn modelId="{57D1E1FE-AB13-4507-B39B-15BDE576AB21}" srcId="{8BBD982B-F274-4BA3-8F19-028AA15117A4}" destId="{964A18CD-1B5D-4A7E-B182-2927E17348E0}" srcOrd="1" destOrd="0" parTransId="{90C13AAE-4246-46D9-9B6E-D27D7FCA92D1}" sibTransId="{63F601AF-EA35-4E0A-A9D9-C60ACFB6BC55}"/>
    <dgm:cxn modelId="{DC056326-DA74-4287-8DA6-B9ACBF790071}" type="presOf" srcId="{E731978B-F94B-47D7-AFDE-5668EE8523C9}" destId="{D3FAEA15-74EA-44F0-B324-8062485B62BB}" srcOrd="0" destOrd="0" presId="urn:microsoft.com/office/officeart/2005/8/layout/chevron1"/>
    <dgm:cxn modelId="{61E93191-42D8-4310-AABD-F14895C93665}" type="presOf" srcId="{25761703-EE26-4CA8-B049-3F157889CE06}" destId="{40E75915-E9B1-4ABD-839B-3CFD5E25D23D}" srcOrd="0" destOrd="0" presId="urn:microsoft.com/office/officeart/2005/8/layout/chevron1"/>
    <dgm:cxn modelId="{B0DAC2FD-EDA1-441B-A845-0C1964D6B924}" srcId="{8BBD982B-F274-4BA3-8F19-028AA15117A4}" destId="{7BF07599-40A3-43F8-B74C-B9C9D197B9C8}" srcOrd="0" destOrd="0" parTransId="{05A33227-C3A2-40A7-900E-1D070E545DAC}" sibTransId="{347A4B58-92E3-49B2-BBF5-15BF5A0F478B}"/>
    <dgm:cxn modelId="{5BD3BC0C-F340-45F1-84AE-4BCFD4CE153D}" type="presOf" srcId="{964A18CD-1B5D-4A7E-B182-2927E17348E0}" destId="{43FF70E3-3B35-4DF9-A907-606680DFC178}" srcOrd="0" destOrd="0" presId="urn:microsoft.com/office/officeart/2005/8/layout/chevron1"/>
    <dgm:cxn modelId="{682E7548-4AF8-4921-B629-7B3FC43AEF53}" type="presOf" srcId="{8BBD982B-F274-4BA3-8F19-028AA15117A4}" destId="{83BF0D0E-CEE2-4D71-A59A-24428141268C}" srcOrd="0" destOrd="0" presId="urn:microsoft.com/office/officeart/2005/8/layout/chevron1"/>
    <dgm:cxn modelId="{B4023F34-1758-4145-893F-044E6D16D52E}" srcId="{8BBD982B-F274-4BA3-8F19-028AA15117A4}" destId="{25761703-EE26-4CA8-B049-3F157889CE06}" srcOrd="2" destOrd="0" parTransId="{5EE1D751-E7E3-4E30-AC49-4C8227478F52}" sibTransId="{B74F6A51-714F-4AA7-B42B-E7F20847B954}"/>
    <dgm:cxn modelId="{280D22C6-B6D2-4FD3-9121-2EFE14CE7E5B}" type="presParOf" srcId="{83BF0D0E-CEE2-4D71-A59A-24428141268C}" destId="{372AB35D-7F85-4F08-9397-AA61FB00442A}" srcOrd="0" destOrd="0" presId="urn:microsoft.com/office/officeart/2005/8/layout/chevron1"/>
    <dgm:cxn modelId="{83DC8695-2CAB-4356-AF12-3890FCC37D91}" type="presParOf" srcId="{83BF0D0E-CEE2-4D71-A59A-24428141268C}" destId="{1F777585-BE73-4FF0-B2F3-AF881F23F55D}" srcOrd="1" destOrd="0" presId="urn:microsoft.com/office/officeart/2005/8/layout/chevron1"/>
    <dgm:cxn modelId="{E1FB86A3-FC17-4D1C-A8E8-927A844C29BA}" type="presParOf" srcId="{83BF0D0E-CEE2-4D71-A59A-24428141268C}" destId="{43FF70E3-3B35-4DF9-A907-606680DFC178}" srcOrd="2" destOrd="0" presId="urn:microsoft.com/office/officeart/2005/8/layout/chevron1"/>
    <dgm:cxn modelId="{F99CD650-CFFC-4CDB-996A-F855E8179997}" type="presParOf" srcId="{83BF0D0E-CEE2-4D71-A59A-24428141268C}" destId="{9A80ACDF-AC15-4B39-99F9-7A6A02E1B5CD}" srcOrd="3" destOrd="0" presId="urn:microsoft.com/office/officeart/2005/8/layout/chevron1"/>
    <dgm:cxn modelId="{C6FA9EBA-14A9-48E5-B9BB-DA02EF6648A3}" type="presParOf" srcId="{83BF0D0E-CEE2-4D71-A59A-24428141268C}" destId="{40E75915-E9B1-4ABD-839B-3CFD5E25D23D}" srcOrd="4" destOrd="0" presId="urn:microsoft.com/office/officeart/2005/8/layout/chevron1"/>
    <dgm:cxn modelId="{AE8E3189-1669-4505-AC2F-437FB7BD0243}" type="presParOf" srcId="{83BF0D0E-CEE2-4D71-A59A-24428141268C}" destId="{3AD7AFE4-5A8A-4232-8024-F2443FC198F5}" srcOrd="5" destOrd="0" presId="urn:microsoft.com/office/officeart/2005/8/layout/chevron1"/>
    <dgm:cxn modelId="{0FAD4CD9-20C3-45A0-9911-6E5A4EDE3749}" type="presParOf" srcId="{83BF0D0E-CEE2-4D71-A59A-24428141268C}" destId="{D3FAEA15-74EA-44F0-B324-8062485B62BB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131244C-489A-40B1-8592-EFD4ECB067EC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A56C3026-2E26-4F4B-8512-83AAAC10EF89}">
      <dgm:prSet phldrT="[Texte]"/>
      <dgm:spPr/>
      <dgm:t>
        <a:bodyPr/>
        <a:lstStyle/>
        <a:p>
          <a:r>
            <a:rPr lang="fr-FR" dirty="0" smtClean="0"/>
            <a:t>Interface Utilisateur</a:t>
          </a:r>
          <a:endParaRPr lang="fr-FR" dirty="0"/>
        </a:p>
      </dgm:t>
    </dgm:pt>
    <dgm:pt modelId="{DB1733E4-92A7-4D25-8DFF-0D0EE5FCF953}" type="parTrans" cxnId="{B417EA39-0E03-4901-B6B9-AA580092B217}">
      <dgm:prSet/>
      <dgm:spPr/>
      <dgm:t>
        <a:bodyPr/>
        <a:lstStyle/>
        <a:p>
          <a:endParaRPr lang="fr-FR"/>
        </a:p>
      </dgm:t>
    </dgm:pt>
    <dgm:pt modelId="{5CE10368-5AB9-41F0-8575-F9ACD1EA189E}" type="sibTrans" cxnId="{B417EA39-0E03-4901-B6B9-AA580092B217}">
      <dgm:prSet/>
      <dgm:spPr/>
      <dgm:t>
        <a:bodyPr/>
        <a:lstStyle/>
        <a:p>
          <a:endParaRPr lang="fr-FR"/>
        </a:p>
      </dgm:t>
    </dgm:pt>
    <dgm:pt modelId="{8C61F5F5-12D3-4776-849E-DFBFA79722EF}">
      <dgm:prSet phldrT="[Texte]"/>
      <dgm:spPr/>
      <dgm:t>
        <a:bodyPr/>
        <a:lstStyle/>
        <a:p>
          <a:r>
            <a:rPr lang="fr-FR" dirty="0" err="1" smtClean="0"/>
            <a:t>Controlleur</a:t>
          </a:r>
          <a:endParaRPr lang="fr-FR" dirty="0"/>
        </a:p>
      </dgm:t>
    </dgm:pt>
    <dgm:pt modelId="{96E77B85-059A-419B-BAF1-141F931C096C}" type="parTrans" cxnId="{B360E774-D603-48B8-9439-2ACB38B82C61}">
      <dgm:prSet/>
      <dgm:spPr/>
      <dgm:t>
        <a:bodyPr/>
        <a:lstStyle/>
        <a:p>
          <a:endParaRPr lang="fr-FR"/>
        </a:p>
      </dgm:t>
    </dgm:pt>
    <dgm:pt modelId="{F419F845-7252-4F1D-AE90-2BA03AB051CA}" type="sibTrans" cxnId="{B360E774-D603-48B8-9439-2ACB38B82C61}">
      <dgm:prSet/>
      <dgm:spPr/>
      <dgm:t>
        <a:bodyPr/>
        <a:lstStyle/>
        <a:p>
          <a:endParaRPr lang="fr-FR"/>
        </a:p>
      </dgm:t>
    </dgm:pt>
    <dgm:pt modelId="{F89F5231-2BFD-4790-BBD6-FB8E8407E957}">
      <dgm:prSet phldrT="[Texte]"/>
      <dgm:spPr/>
      <dgm:t>
        <a:bodyPr/>
        <a:lstStyle/>
        <a:p>
          <a:r>
            <a:rPr lang="fr-FR" dirty="0" smtClean="0"/>
            <a:t>Appel</a:t>
          </a:r>
          <a:endParaRPr lang="fr-FR" dirty="0"/>
        </a:p>
      </dgm:t>
    </dgm:pt>
    <dgm:pt modelId="{BC51C3E7-F598-4A68-ABFF-5B62F42C7902}" type="parTrans" cxnId="{C78F138B-D3A6-4305-824B-9103FE7987BD}">
      <dgm:prSet/>
      <dgm:spPr/>
      <dgm:t>
        <a:bodyPr/>
        <a:lstStyle/>
        <a:p>
          <a:endParaRPr lang="fr-FR"/>
        </a:p>
      </dgm:t>
    </dgm:pt>
    <dgm:pt modelId="{653D8629-D826-4F84-A5D9-02F12C0450D5}" type="sibTrans" cxnId="{C78F138B-D3A6-4305-824B-9103FE7987BD}">
      <dgm:prSet/>
      <dgm:spPr/>
      <dgm:t>
        <a:bodyPr/>
        <a:lstStyle/>
        <a:p>
          <a:endParaRPr lang="fr-FR"/>
        </a:p>
      </dgm:t>
    </dgm:pt>
    <dgm:pt modelId="{F28DD47A-99BD-45B4-921A-E46FE8DFC63E}">
      <dgm:prSet phldrT="[Texte]"/>
      <dgm:spPr/>
      <dgm:t>
        <a:bodyPr/>
        <a:lstStyle/>
        <a:p>
          <a:r>
            <a:rPr lang="fr-FR" dirty="0" smtClean="0"/>
            <a:t>Classe Métier</a:t>
          </a:r>
          <a:endParaRPr lang="fr-FR" dirty="0"/>
        </a:p>
      </dgm:t>
    </dgm:pt>
    <dgm:pt modelId="{92E8E9F1-3FA0-4BDC-9666-27DC495657D0}" type="parTrans" cxnId="{4906AD23-B339-4E5F-9907-C53B385DD491}">
      <dgm:prSet/>
      <dgm:spPr/>
      <dgm:t>
        <a:bodyPr/>
        <a:lstStyle/>
        <a:p>
          <a:endParaRPr lang="fr-FR"/>
        </a:p>
      </dgm:t>
    </dgm:pt>
    <dgm:pt modelId="{2A23E73A-F819-46A3-885A-8C8F00A63F66}" type="sibTrans" cxnId="{4906AD23-B339-4E5F-9907-C53B385DD491}">
      <dgm:prSet/>
      <dgm:spPr/>
      <dgm:t>
        <a:bodyPr/>
        <a:lstStyle/>
        <a:p>
          <a:endParaRPr lang="fr-FR"/>
        </a:p>
      </dgm:t>
    </dgm:pt>
    <dgm:pt modelId="{6B81696F-C5ED-4E78-865F-04412003941D}">
      <dgm:prSet phldrT="[Texte]"/>
      <dgm:spPr/>
      <dgm:t>
        <a:bodyPr/>
        <a:lstStyle/>
        <a:p>
          <a:r>
            <a:rPr lang="fr-FR" dirty="0" smtClean="0"/>
            <a:t>Envoi des </a:t>
          </a:r>
          <a:r>
            <a:rPr lang="fr-FR" dirty="0" err="1" smtClean="0"/>
            <a:t>critéres</a:t>
          </a:r>
          <a:endParaRPr lang="fr-FR" dirty="0"/>
        </a:p>
      </dgm:t>
    </dgm:pt>
    <dgm:pt modelId="{7843C2C7-91B1-4F32-BB2F-BA43C305CFB0}" type="parTrans" cxnId="{883F31A5-4ECD-4E9B-AEFE-E40121A69D28}">
      <dgm:prSet/>
      <dgm:spPr/>
      <dgm:t>
        <a:bodyPr/>
        <a:lstStyle/>
        <a:p>
          <a:endParaRPr lang="fr-FR"/>
        </a:p>
      </dgm:t>
    </dgm:pt>
    <dgm:pt modelId="{DAD619D1-6D3F-4F78-AA74-B62751283B0E}" type="sibTrans" cxnId="{883F31A5-4ECD-4E9B-AEFE-E40121A69D28}">
      <dgm:prSet/>
      <dgm:spPr/>
      <dgm:t>
        <a:bodyPr/>
        <a:lstStyle/>
        <a:p>
          <a:endParaRPr lang="fr-FR"/>
        </a:p>
      </dgm:t>
    </dgm:pt>
    <dgm:pt modelId="{E2EAFE76-72E0-4B45-8105-299E91AB4B4A}">
      <dgm:prSet phldrT="[Texte]"/>
      <dgm:spPr/>
      <dgm:t>
        <a:bodyPr/>
        <a:lstStyle/>
        <a:p>
          <a:r>
            <a:rPr lang="fr-FR" dirty="0" smtClean="0"/>
            <a:t>DAO</a:t>
          </a:r>
          <a:endParaRPr lang="fr-FR" dirty="0"/>
        </a:p>
      </dgm:t>
    </dgm:pt>
    <dgm:pt modelId="{8FE0761A-5F6B-4200-B4FC-5BB3814473E3}" type="parTrans" cxnId="{680CE547-F44F-49AF-ACA4-9DB91D57153D}">
      <dgm:prSet/>
      <dgm:spPr/>
      <dgm:t>
        <a:bodyPr/>
        <a:lstStyle/>
        <a:p>
          <a:endParaRPr lang="fr-FR"/>
        </a:p>
      </dgm:t>
    </dgm:pt>
    <dgm:pt modelId="{87711A22-A3E1-4C61-9BC3-4930E0601533}" type="sibTrans" cxnId="{680CE547-F44F-49AF-ACA4-9DB91D57153D}">
      <dgm:prSet/>
      <dgm:spPr/>
      <dgm:t>
        <a:bodyPr/>
        <a:lstStyle/>
        <a:p>
          <a:endParaRPr lang="fr-FR"/>
        </a:p>
      </dgm:t>
    </dgm:pt>
    <dgm:pt modelId="{B6380032-3231-4210-A472-D4721B376774}">
      <dgm:prSet phldrT="[Texte]"/>
      <dgm:spPr/>
      <dgm:t>
        <a:bodyPr/>
        <a:lstStyle/>
        <a:p>
          <a:r>
            <a:rPr lang="fr-FR" dirty="0" smtClean="0"/>
            <a:t>JDBC</a:t>
          </a:r>
          <a:endParaRPr lang="fr-FR" dirty="0"/>
        </a:p>
      </dgm:t>
    </dgm:pt>
    <dgm:pt modelId="{8FF589C5-66F2-497F-8F36-4CBC3F48B4E2}" type="parTrans" cxnId="{D0F319B7-0573-4750-9DDE-E9B4F6524979}">
      <dgm:prSet/>
      <dgm:spPr/>
      <dgm:t>
        <a:bodyPr/>
        <a:lstStyle/>
        <a:p>
          <a:endParaRPr lang="fr-FR"/>
        </a:p>
      </dgm:t>
    </dgm:pt>
    <dgm:pt modelId="{9CA214EE-40CF-4DB7-A28B-39DF53BE4484}" type="sibTrans" cxnId="{D0F319B7-0573-4750-9DDE-E9B4F6524979}">
      <dgm:prSet/>
      <dgm:spPr/>
      <dgm:t>
        <a:bodyPr/>
        <a:lstStyle/>
        <a:p>
          <a:endParaRPr lang="fr-FR"/>
        </a:p>
      </dgm:t>
    </dgm:pt>
    <dgm:pt modelId="{AEE5658E-4193-4C72-A88D-5868845CE733}">
      <dgm:prSet phldrT="[Texte]"/>
      <dgm:spPr/>
      <dgm:t>
        <a:bodyPr/>
        <a:lstStyle/>
        <a:p>
          <a:r>
            <a:rPr lang="fr-FR" dirty="0" smtClean="0"/>
            <a:t>Procédure stocké</a:t>
          </a:r>
          <a:endParaRPr lang="fr-FR" dirty="0"/>
        </a:p>
      </dgm:t>
    </dgm:pt>
    <dgm:pt modelId="{25B21353-2A5C-4AF8-9AB3-563AF7F6F753}" type="parTrans" cxnId="{A63D6D7C-C49F-422A-807C-5CBECF2E42BD}">
      <dgm:prSet/>
      <dgm:spPr/>
      <dgm:t>
        <a:bodyPr/>
        <a:lstStyle/>
        <a:p>
          <a:endParaRPr lang="fr-FR"/>
        </a:p>
      </dgm:t>
    </dgm:pt>
    <dgm:pt modelId="{99ED5413-953E-48AA-A3FF-1AAABCE225A9}" type="sibTrans" cxnId="{A63D6D7C-C49F-422A-807C-5CBECF2E42BD}">
      <dgm:prSet/>
      <dgm:spPr/>
      <dgm:t>
        <a:bodyPr/>
        <a:lstStyle/>
        <a:p>
          <a:endParaRPr lang="fr-FR"/>
        </a:p>
      </dgm:t>
    </dgm:pt>
    <dgm:pt modelId="{0633DA1E-9F8F-4FC4-B780-AB2B39D5DFE7}">
      <dgm:prSet phldrT="[Texte]"/>
      <dgm:spPr/>
      <dgm:t>
        <a:bodyPr/>
        <a:lstStyle/>
        <a:p>
          <a:r>
            <a:rPr lang="fr-FR" dirty="0" smtClean="0"/>
            <a:t>Récupération des </a:t>
          </a:r>
          <a:r>
            <a:rPr lang="fr-FR" dirty="0" err="1" smtClean="0"/>
            <a:t>critéres</a:t>
          </a:r>
          <a:endParaRPr lang="fr-FR" dirty="0"/>
        </a:p>
      </dgm:t>
    </dgm:pt>
    <dgm:pt modelId="{07A626DE-B54B-45C0-875B-02B28AD85732}" type="parTrans" cxnId="{9D6609B5-9C84-4F92-8B95-2B05932979CE}">
      <dgm:prSet/>
      <dgm:spPr/>
      <dgm:t>
        <a:bodyPr/>
        <a:lstStyle/>
        <a:p>
          <a:endParaRPr lang="fr-FR"/>
        </a:p>
      </dgm:t>
    </dgm:pt>
    <dgm:pt modelId="{3C67E850-74CE-454A-8D91-49DEE1ED4857}" type="sibTrans" cxnId="{9D6609B5-9C84-4F92-8B95-2B05932979CE}">
      <dgm:prSet/>
      <dgm:spPr/>
      <dgm:t>
        <a:bodyPr/>
        <a:lstStyle/>
        <a:p>
          <a:endParaRPr lang="fr-FR"/>
        </a:p>
      </dgm:t>
    </dgm:pt>
    <dgm:pt modelId="{C52F1BC9-26EE-4B4F-A937-8ADBD8E81F8C}">
      <dgm:prSet phldrT="[Texte]"/>
      <dgm:spPr/>
      <dgm:t>
        <a:bodyPr/>
        <a:lstStyle/>
        <a:p>
          <a:r>
            <a:rPr lang="fr-FR" dirty="0" smtClean="0"/>
            <a:t>Transformation en données exploitable</a:t>
          </a:r>
          <a:endParaRPr lang="fr-FR" dirty="0"/>
        </a:p>
      </dgm:t>
    </dgm:pt>
    <dgm:pt modelId="{2BAF4457-2205-4DAA-822B-366C472884DF}" type="parTrans" cxnId="{8DFFD03D-DB76-4D19-919F-E4B88C5B88E4}">
      <dgm:prSet/>
      <dgm:spPr/>
      <dgm:t>
        <a:bodyPr/>
        <a:lstStyle/>
        <a:p>
          <a:endParaRPr lang="fr-FR"/>
        </a:p>
      </dgm:t>
    </dgm:pt>
    <dgm:pt modelId="{C8B88E27-C69C-4DA9-9E66-A6641FA50AB3}" type="sibTrans" cxnId="{8DFFD03D-DB76-4D19-919F-E4B88C5B88E4}">
      <dgm:prSet/>
      <dgm:spPr/>
      <dgm:t>
        <a:bodyPr/>
        <a:lstStyle/>
        <a:p>
          <a:endParaRPr lang="fr-FR"/>
        </a:p>
      </dgm:t>
    </dgm:pt>
    <dgm:pt modelId="{40893C1F-73A3-43B0-9CED-4D275A67E39E}">
      <dgm:prSet phldrT="[Texte]"/>
      <dgm:spPr/>
      <dgm:t>
        <a:bodyPr/>
        <a:lstStyle/>
        <a:p>
          <a:r>
            <a:rPr lang="fr-FR" dirty="0" smtClean="0"/>
            <a:t>Communication base de données</a:t>
          </a:r>
          <a:endParaRPr lang="fr-FR" dirty="0"/>
        </a:p>
      </dgm:t>
    </dgm:pt>
    <dgm:pt modelId="{A232D690-F251-4773-97A9-D98484C070F7}" type="parTrans" cxnId="{C7C139AC-7FC8-44BD-9D9C-D0C5200D4338}">
      <dgm:prSet/>
      <dgm:spPr/>
      <dgm:t>
        <a:bodyPr/>
        <a:lstStyle/>
        <a:p>
          <a:endParaRPr lang="fr-FR"/>
        </a:p>
      </dgm:t>
    </dgm:pt>
    <dgm:pt modelId="{13DB51BE-73D7-4075-A239-4407046C2CBE}" type="sibTrans" cxnId="{C7C139AC-7FC8-44BD-9D9C-D0C5200D4338}">
      <dgm:prSet/>
      <dgm:spPr/>
      <dgm:t>
        <a:bodyPr/>
        <a:lstStyle/>
        <a:p>
          <a:endParaRPr lang="fr-FR"/>
        </a:p>
      </dgm:t>
    </dgm:pt>
    <dgm:pt modelId="{F2030AAF-A470-4B9E-AB9D-A2C2F7F79E41}">
      <dgm:prSet phldrT="[Texte]"/>
      <dgm:spPr/>
      <dgm:t>
        <a:bodyPr/>
        <a:lstStyle/>
        <a:p>
          <a:r>
            <a:rPr lang="fr-FR" dirty="0" err="1" smtClean="0"/>
            <a:t>Execution</a:t>
          </a:r>
          <a:r>
            <a:rPr lang="fr-FR" dirty="0" smtClean="0"/>
            <a:t> de la requête et obtention de résultats</a:t>
          </a:r>
          <a:endParaRPr lang="fr-FR" dirty="0"/>
        </a:p>
      </dgm:t>
    </dgm:pt>
    <dgm:pt modelId="{C62E9062-C977-4967-B969-996DE3658C82}" type="parTrans" cxnId="{A4D10AA5-D44B-4290-909F-12F8E06E2056}">
      <dgm:prSet/>
      <dgm:spPr/>
      <dgm:t>
        <a:bodyPr/>
        <a:lstStyle/>
        <a:p>
          <a:endParaRPr lang="fr-FR"/>
        </a:p>
      </dgm:t>
    </dgm:pt>
    <dgm:pt modelId="{0F9F9F68-0A86-492E-A9BE-4721B46B74AF}" type="sibTrans" cxnId="{A4D10AA5-D44B-4290-909F-12F8E06E2056}">
      <dgm:prSet/>
      <dgm:spPr/>
      <dgm:t>
        <a:bodyPr/>
        <a:lstStyle/>
        <a:p>
          <a:endParaRPr lang="fr-FR"/>
        </a:p>
      </dgm:t>
    </dgm:pt>
    <dgm:pt modelId="{C81DC0A8-ADE5-4E70-9CA8-2040C68FC2B2}" type="pres">
      <dgm:prSet presAssocID="{3131244C-489A-40B1-8592-EFD4ECB067EC}" presName="rootnode" presStyleCnt="0">
        <dgm:presLayoutVars>
          <dgm:chMax/>
          <dgm:chPref/>
          <dgm:dir/>
          <dgm:animLvl val="lvl"/>
        </dgm:presLayoutVars>
      </dgm:prSet>
      <dgm:spPr/>
    </dgm:pt>
    <dgm:pt modelId="{A63E893C-662C-40D4-91D8-F546F015B144}" type="pres">
      <dgm:prSet presAssocID="{A56C3026-2E26-4F4B-8512-83AAAC10EF89}" presName="composite" presStyleCnt="0"/>
      <dgm:spPr/>
    </dgm:pt>
    <dgm:pt modelId="{0F23E653-6CC7-4868-9A20-97DB55A4B3DE}" type="pres">
      <dgm:prSet presAssocID="{A56C3026-2E26-4F4B-8512-83AAAC10EF89}" presName="bentUpArrow1" presStyleLbl="alignImgPlace1" presStyleIdx="0" presStyleCnt="4"/>
      <dgm:spPr/>
    </dgm:pt>
    <dgm:pt modelId="{B98D65B4-2EE8-4584-87DC-55F97E44E061}" type="pres">
      <dgm:prSet presAssocID="{A56C3026-2E26-4F4B-8512-83AAAC10EF89}" presName="ParentText" presStyleLbl="node1" presStyleIdx="0" presStyleCnt="5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5E0A3288-7EE8-4366-804B-186CEAC81B79}" type="pres">
      <dgm:prSet presAssocID="{A56C3026-2E26-4F4B-8512-83AAAC10EF89}" presName="ChildText" presStyleLbl="revTx" presStyleIdx="0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A3981F7-7958-451A-B34E-E387C3A17CB9}" type="pres">
      <dgm:prSet presAssocID="{5CE10368-5AB9-41F0-8575-F9ACD1EA189E}" presName="sibTrans" presStyleCnt="0"/>
      <dgm:spPr/>
    </dgm:pt>
    <dgm:pt modelId="{711C1A55-EAF9-44C5-A59D-A29201A75F38}" type="pres">
      <dgm:prSet presAssocID="{F89F5231-2BFD-4790-BBD6-FB8E8407E957}" presName="composite" presStyleCnt="0"/>
      <dgm:spPr/>
    </dgm:pt>
    <dgm:pt modelId="{39A8F6A6-5F1E-4CD2-BE5E-372F7D0B5D16}" type="pres">
      <dgm:prSet presAssocID="{F89F5231-2BFD-4790-BBD6-FB8E8407E957}" presName="bentUpArrow1" presStyleLbl="alignImgPlace1" presStyleIdx="1" presStyleCnt="4"/>
      <dgm:spPr/>
    </dgm:pt>
    <dgm:pt modelId="{024EA351-2710-4DBA-95D9-786656A62C95}" type="pres">
      <dgm:prSet presAssocID="{F89F5231-2BFD-4790-BBD6-FB8E8407E957}" presName="ParentText" presStyleLbl="node1" presStyleIdx="1" presStyleCnt="5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978F3C48-B538-4C92-9567-12C1AC8DA79F}" type="pres">
      <dgm:prSet presAssocID="{F89F5231-2BFD-4790-BBD6-FB8E8407E957}" presName="ChildText" presStyleLbl="revTx" presStyleIdx="1" presStyleCnt="5" custScaleX="237290" custLinFactNeighborX="66436" custLinFactNeighborY="-196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7777C2B6-0554-4F34-BFB3-96DD7996321F}" type="pres">
      <dgm:prSet presAssocID="{653D8629-D826-4F84-A5D9-02F12C0450D5}" presName="sibTrans" presStyleCnt="0"/>
      <dgm:spPr/>
    </dgm:pt>
    <dgm:pt modelId="{A1EE0347-39B8-4FC3-BC3E-6A43B0F2A0F7}" type="pres">
      <dgm:prSet presAssocID="{6B81696F-C5ED-4E78-865F-04412003941D}" presName="composite" presStyleCnt="0"/>
      <dgm:spPr/>
    </dgm:pt>
    <dgm:pt modelId="{ADEC0BD8-9E2B-4733-A3DB-8BB508120257}" type="pres">
      <dgm:prSet presAssocID="{6B81696F-C5ED-4E78-865F-04412003941D}" presName="bentUpArrow1" presStyleLbl="alignImgPlace1" presStyleIdx="2" presStyleCnt="4"/>
      <dgm:spPr/>
    </dgm:pt>
    <dgm:pt modelId="{6C28A237-24AD-415C-B46E-8C42043E10A6}" type="pres">
      <dgm:prSet presAssocID="{6B81696F-C5ED-4E78-865F-04412003941D}" presName="ParentText" presStyleLbl="node1" presStyleIdx="2" presStyleCnt="5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E5FC0610-6875-4058-9C60-362639850C6C}" type="pres">
      <dgm:prSet presAssocID="{6B81696F-C5ED-4E78-865F-04412003941D}" presName="ChildText" presStyleLbl="revTx" presStyleIdx="2" presStyleCnt="5" custScaleX="256330" custScaleY="119646" custLinFactNeighborX="90124" custLinFactNeighborY="-354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A0B6C91-0EAA-4B52-947F-1F4640B4D009}" type="pres">
      <dgm:prSet presAssocID="{DAD619D1-6D3F-4F78-AA74-B62751283B0E}" presName="sibTrans" presStyleCnt="0"/>
      <dgm:spPr/>
    </dgm:pt>
    <dgm:pt modelId="{6FAD2865-AEB2-4C2B-9DAA-9C48B2928A3E}" type="pres">
      <dgm:prSet presAssocID="{B6380032-3231-4210-A472-D4721B376774}" presName="composite" presStyleCnt="0"/>
      <dgm:spPr/>
    </dgm:pt>
    <dgm:pt modelId="{44972A7B-3E91-471A-AA46-9606B9591363}" type="pres">
      <dgm:prSet presAssocID="{B6380032-3231-4210-A472-D4721B376774}" presName="bentUpArrow1" presStyleLbl="alignImgPlace1" presStyleIdx="3" presStyleCnt="4"/>
      <dgm:spPr/>
    </dgm:pt>
    <dgm:pt modelId="{224C643D-BA8D-4460-8CB5-6D1AAD5E889E}" type="pres">
      <dgm:prSet presAssocID="{B6380032-3231-4210-A472-D4721B376774}" presName="ParentText" presStyleLbl="node1" presStyleIdx="3" presStyleCnt="5">
        <dgm:presLayoutVars>
          <dgm:chMax val="1"/>
          <dgm:chPref val="1"/>
          <dgm:bulletEnabled val="1"/>
        </dgm:presLayoutVars>
      </dgm:prSet>
      <dgm:spPr/>
    </dgm:pt>
    <dgm:pt modelId="{FFBC9F11-8B7F-4572-98C1-A49EFEBBE256}" type="pres">
      <dgm:prSet presAssocID="{B6380032-3231-4210-A472-D4721B376774}" presName="ChildText" presStyleLbl="revTx" presStyleIdx="3" presStyleCnt="5" custScaleX="246455" custScaleY="98258" custLinFactNeighborX="75600" custLinFactNeighborY="-265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58D21C1-CF47-4450-90E5-6644171FBD64}" type="pres">
      <dgm:prSet presAssocID="{9CA214EE-40CF-4DB7-A28B-39DF53BE4484}" presName="sibTrans" presStyleCnt="0"/>
      <dgm:spPr/>
    </dgm:pt>
    <dgm:pt modelId="{9C563B7F-CC0E-49B2-BECC-DF1EBA638B6E}" type="pres">
      <dgm:prSet presAssocID="{AEE5658E-4193-4C72-A88D-5868845CE733}" presName="composite" presStyleCnt="0"/>
      <dgm:spPr/>
    </dgm:pt>
    <dgm:pt modelId="{705F22B6-A754-450A-BFB8-8AB4806CE335}" type="pres">
      <dgm:prSet presAssocID="{AEE5658E-4193-4C72-A88D-5868845CE733}" presName="ParentText" presStyleLbl="node1" presStyleIdx="4" presStyleCnt="5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862A2DEA-33CF-49C8-B775-64C62E1B4A49}" type="pres">
      <dgm:prSet presAssocID="{AEE5658E-4193-4C72-A88D-5868845CE733}" presName="FinalChildText" presStyleLbl="revTx" presStyleIdx="4" presStyleCnt="5" custScaleX="222823" custLinFactNeighborX="63690" custLinFactNeighborY="180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C78F138B-D3A6-4305-824B-9103FE7987BD}" srcId="{3131244C-489A-40B1-8592-EFD4ECB067EC}" destId="{F89F5231-2BFD-4790-BBD6-FB8E8407E957}" srcOrd="1" destOrd="0" parTransId="{BC51C3E7-F598-4A68-ABFF-5B62F42C7902}" sibTransId="{653D8629-D826-4F84-A5D9-02F12C0450D5}"/>
    <dgm:cxn modelId="{50E53236-B16D-4F1A-819B-A313DEDE2E5E}" type="presOf" srcId="{40893C1F-73A3-43B0-9CED-4D275A67E39E}" destId="{FFBC9F11-8B7F-4572-98C1-A49EFEBBE256}" srcOrd="0" destOrd="0" presId="urn:microsoft.com/office/officeart/2005/8/layout/StepDownProcess"/>
    <dgm:cxn modelId="{4906AD23-B339-4E5F-9907-C53B385DD491}" srcId="{F89F5231-2BFD-4790-BBD6-FB8E8407E957}" destId="{F28DD47A-99BD-45B4-921A-E46FE8DFC63E}" srcOrd="0" destOrd="0" parTransId="{92E8E9F1-3FA0-4BDC-9666-27DC495657D0}" sibTransId="{2A23E73A-F819-46A3-885A-8C8F00A63F66}"/>
    <dgm:cxn modelId="{680CE547-F44F-49AF-ACA4-9DB91D57153D}" srcId="{6B81696F-C5ED-4E78-865F-04412003941D}" destId="{E2EAFE76-72E0-4B45-8105-299E91AB4B4A}" srcOrd="0" destOrd="0" parTransId="{8FE0761A-5F6B-4200-B4FC-5BB3814473E3}" sibTransId="{87711A22-A3E1-4C61-9BC3-4930E0601533}"/>
    <dgm:cxn modelId="{A4D10AA5-D44B-4290-909F-12F8E06E2056}" srcId="{AEE5658E-4193-4C72-A88D-5868845CE733}" destId="{F2030AAF-A470-4B9E-AB9D-A2C2F7F79E41}" srcOrd="0" destOrd="0" parTransId="{C62E9062-C977-4967-B969-996DE3658C82}" sibTransId="{0F9F9F68-0A86-492E-A9BE-4721B46B74AF}"/>
    <dgm:cxn modelId="{355CCC73-454C-40A7-ABAD-66124BD27EB0}" type="presOf" srcId="{8C61F5F5-12D3-4776-849E-DFBFA79722EF}" destId="{5E0A3288-7EE8-4366-804B-186CEAC81B79}" srcOrd="0" destOrd="0" presId="urn:microsoft.com/office/officeart/2005/8/layout/StepDownProcess"/>
    <dgm:cxn modelId="{81786800-DBC5-45DE-B352-EB29956D7E37}" type="presOf" srcId="{F2030AAF-A470-4B9E-AB9D-A2C2F7F79E41}" destId="{862A2DEA-33CF-49C8-B775-64C62E1B4A49}" srcOrd="0" destOrd="0" presId="urn:microsoft.com/office/officeart/2005/8/layout/StepDownProcess"/>
    <dgm:cxn modelId="{9D45588D-2A9B-49DE-B343-C6DE7C1BB9F7}" type="presOf" srcId="{A56C3026-2E26-4F4B-8512-83AAAC10EF89}" destId="{B98D65B4-2EE8-4584-87DC-55F97E44E061}" srcOrd="0" destOrd="0" presId="urn:microsoft.com/office/officeart/2005/8/layout/StepDownProcess"/>
    <dgm:cxn modelId="{FC51FB0F-CFA5-4B1A-9EBB-3B8441ECBFD6}" type="presOf" srcId="{0633DA1E-9F8F-4FC4-B780-AB2B39D5DFE7}" destId="{978F3C48-B538-4C92-9567-12C1AC8DA79F}" srcOrd="0" destOrd="1" presId="urn:microsoft.com/office/officeart/2005/8/layout/StepDownProcess"/>
    <dgm:cxn modelId="{B417EA39-0E03-4901-B6B9-AA580092B217}" srcId="{3131244C-489A-40B1-8592-EFD4ECB067EC}" destId="{A56C3026-2E26-4F4B-8512-83AAAC10EF89}" srcOrd="0" destOrd="0" parTransId="{DB1733E4-92A7-4D25-8DFF-0D0EE5FCF953}" sibTransId="{5CE10368-5AB9-41F0-8575-F9ACD1EA189E}"/>
    <dgm:cxn modelId="{FBF38884-3AF7-4121-8CF0-C6B37066AC71}" type="presOf" srcId="{B6380032-3231-4210-A472-D4721B376774}" destId="{224C643D-BA8D-4460-8CB5-6D1AAD5E889E}" srcOrd="0" destOrd="0" presId="urn:microsoft.com/office/officeart/2005/8/layout/StepDownProcess"/>
    <dgm:cxn modelId="{9D6609B5-9C84-4F92-8B95-2B05932979CE}" srcId="{F89F5231-2BFD-4790-BBD6-FB8E8407E957}" destId="{0633DA1E-9F8F-4FC4-B780-AB2B39D5DFE7}" srcOrd="1" destOrd="0" parTransId="{07A626DE-B54B-45C0-875B-02B28AD85732}" sibTransId="{3C67E850-74CE-454A-8D91-49DEE1ED4857}"/>
    <dgm:cxn modelId="{67EB9C95-2F68-439C-86E3-06D97BF3212D}" type="presOf" srcId="{AEE5658E-4193-4C72-A88D-5868845CE733}" destId="{705F22B6-A754-450A-BFB8-8AB4806CE335}" srcOrd="0" destOrd="0" presId="urn:microsoft.com/office/officeart/2005/8/layout/StepDownProcess"/>
    <dgm:cxn modelId="{C7C139AC-7FC8-44BD-9D9C-D0C5200D4338}" srcId="{B6380032-3231-4210-A472-D4721B376774}" destId="{40893C1F-73A3-43B0-9CED-4D275A67E39E}" srcOrd="0" destOrd="0" parTransId="{A232D690-F251-4773-97A9-D98484C070F7}" sibTransId="{13DB51BE-73D7-4075-A239-4407046C2CBE}"/>
    <dgm:cxn modelId="{5A2BEB01-51FF-4F6F-B1F6-0D3578328F89}" type="presOf" srcId="{3131244C-489A-40B1-8592-EFD4ECB067EC}" destId="{C81DC0A8-ADE5-4E70-9CA8-2040C68FC2B2}" srcOrd="0" destOrd="0" presId="urn:microsoft.com/office/officeart/2005/8/layout/StepDownProcess"/>
    <dgm:cxn modelId="{2526F75D-275C-4A01-A78A-2BA484536723}" type="presOf" srcId="{F28DD47A-99BD-45B4-921A-E46FE8DFC63E}" destId="{978F3C48-B538-4C92-9567-12C1AC8DA79F}" srcOrd="0" destOrd="0" presId="urn:microsoft.com/office/officeart/2005/8/layout/StepDownProcess"/>
    <dgm:cxn modelId="{883F31A5-4ECD-4E9B-AEFE-E40121A69D28}" srcId="{3131244C-489A-40B1-8592-EFD4ECB067EC}" destId="{6B81696F-C5ED-4E78-865F-04412003941D}" srcOrd="2" destOrd="0" parTransId="{7843C2C7-91B1-4F32-BB2F-BA43C305CFB0}" sibTransId="{DAD619D1-6D3F-4F78-AA74-B62751283B0E}"/>
    <dgm:cxn modelId="{8DFFD03D-DB76-4D19-919F-E4B88C5B88E4}" srcId="{6B81696F-C5ED-4E78-865F-04412003941D}" destId="{C52F1BC9-26EE-4B4F-A937-8ADBD8E81F8C}" srcOrd="1" destOrd="0" parTransId="{2BAF4457-2205-4DAA-822B-366C472884DF}" sibTransId="{C8B88E27-C69C-4DA9-9E66-A6641FA50AB3}"/>
    <dgm:cxn modelId="{B360E774-D603-48B8-9439-2ACB38B82C61}" srcId="{A56C3026-2E26-4F4B-8512-83AAAC10EF89}" destId="{8C61F5F5-12D3-4776-849E-DFBFA79722EF}" srcOrd="0" destOrd="0" parTransId="{96E77B85-059A-419B-BAF1-141F931C096C}" sibTransId="{F419F845-7252-4F1D-AE90-2BA03AB051CA}"/>
    <dgm:cxn modelId="{53394BE3-4B39-454E-99C1-AF40815ED197}" type="presOf" srcId="{E2EAFE76-72E0-4B45-8105-299E91AB4B4A}" destId="{E5FC0610-6875-4058-9C60-362639850C6C}" srcOrd="0" destOrd="0" presId="urn:microsoft.com/office/officeart/2005/8/layout/StepDownProcess"/>
    <dgm:cxn modelId="{D6786E5E-C539-468A-86D8-952055510A9E}" type="presOf" srcId="{C52F1BC9-26EE-4B4F-A937-8ADBD8E81F8C}" destId="{E5FC0610-6875-4058-9C60-362639850C6C}" srcOrd="0" destOrd="1" presId="urn:microsoft.com/office/officeart/2005/8/layout/StepDownProcess"/>
    <dgm:cxn modelId="{F12285D4-817E-4D1F-945D-DC65D91652CD}" type="presOf" srcId="{6B81696F-C5ED-4E78-865F-04412003941D}" destId="{6C28A237-24AD-415C-B46E-8C42043E10A6}" srcOrd="0" destOrd="0" presId="urn:microsoft.com/office/officeart/2005/8/layout/StepDownProcess"/>
    <dgm:cxn modelId="{D0F319B7-0573-4750-9DDE-E9B4F6524979}" srcId="{3131244C-489A-40B1-8592-EFD4ECB067EC}" destId="{B6380032-3231-4210-A472-D4721B376774}" srcOrd="3" destOrd="0" parTransId="{8FF589C5-66F2-497F-8F36-4CBC3F48B4E2}" sibTransId="{9CA214EE-40CF-4DB7-A28B-39DF53BE4484}"/>
    <dgm:cxn modelId="{A63D6D7C-C49F-422A-807C-5CBECF2E42BD}" srcId="{3131244C-489A-40B1-8592-EFD4ECB067EC}" destId="{AEE5658E-4193-4C72-A88D-5868845CE733}" srcOrd="4" destOrd="0" parTransId="{25B21353-2A5C-4AF8-9AB3-563AF7F6F753}" sibTransId="{99ED5413-953E-48AA-A3FF-1AAABCE225A9}"/>
    <dgm:cxn modelId="{535DC617-44FD-4370-BC15-213225ED39AE}" type="presOf" srcId="{F89F5231-2BFD-4790-BBD6-FB8E8407E957}" destId="{024EA351-2710-4DBA-95D9-786656A62C95}" srcOrd="0" destOrd="0" presId="urn:microsoft.com/office/officeart/2005/8/layout/StepDownProcess"/>
    <dgm:cxn modelId="{784B9B84-69CA-4D58-A41B-C5A7418B6AEE}" type="presParOf" srcId="{C81DC0A8-ADE5-4E70-9CA8-2040C68FC2B2}" destId="{A63E893C-662C-40D4-91D8-F546F015B144}" srcOrd="0" destOrd="0" presId="urn:microsoft.com/office/officeart/2005/8/layout/StepDownProcess"/>
    <dgm:cxn modelId="{169E2A90-D1F7-4AB0-A915-51D506B17DAB}" type="presParOf" srcId="{A63E893C-662C-40D4-91D8-F546F015B144}" destId="{0F23E653-6CC7-4868-9A20-97DB55A4B3DE}" srcOrd="0" destOrd="0" presId="urn:microsoft.com/office/officeart/2005/8/layout/StepDownProcess"/>
    <dgm:cxn modelId="{4B8785DA-A68D-4C9E-AD59-3010ADA6E4CE}" type="presParOf" srcId="{A63E893C-662C-40D4-91D8-F546F015B144}" destId="{B98D65B4-2EE8-4584-87DC-55F97E44E061}" srcOrd="1" destOrd="0" presId="urn:microsoft.com/office/officeart/2005/8/layout/StepDownProcess"/>
    <dgm:cxn modelId="{CEF84BBD-EF1E-48B3-B899-6D72B130FF72}" type="presParOf" srcId="{A63E893C-662C-40D4-91D8-F546F015B144}" destId="{5E0A3288-7EE8-4366-804B-186CEAC81B79}" srcOrd="2" destOrd="0" presId="urn:microsoft.com/office/officeart/2005/8/layout/StepDownProcess"/>
    <dgm:cxn modelId="{4B4BC7EA-EBF1-445F-BA90-129D05274DF0}" type="presParOf" srcId="{C81DC0A8-ADE5-4E70-9CA8-2040C68FC2B2}" destId="{6A3981F7-7958-451A-B34E-E387C3A17CB9}" srcOrd="1" destOrd="0" presId="urn:microsoft.com/office/officeart/2005/8/layout/StepDownProcess"/>
    <dgm:cxn modelId="{6B7D8E1F-1F0D-4EA7-A941-864578E2C576}" type="presParOf" srcId="{C81DC0A8-ADE5-4E70-9CA8-2040C68FC2B2}" destId="{711C1A55-EAF9-44C5-A59D-A29201A75F38}" srcOrd="2" destOrd="0" presId="urn:microsoft.com/office/officeart/2005/8/layout/StepDownProcess"/>
    <dgm:cxn modelId="{FD4B3F6B-5568-4356-9B3A-505AB06B3BBD}" type="presParOf" srcId="{711C1A55-EAF9-44C5-A59D-A29201A75F38}" destId="{39A8F6A6-5F1E-4CD2-BE5E-372F7D0B5D16}" srcOrd="0" destOrd="0" presId="urn:microsoft.com/office/officeart/2005/8/layout/StepDownProcess"/>
    <dgm:cxn modelId="{6B26B24E-0F6B-4952-ACB0-B65E02EC5C6C}" type="presParOf" srcId="{711C1A55-EAF9-44C5-A59D-A29201A75F38}" destId="{024EA351-2710-4DBA-95D9-786656A62C95}" srcOrd="1" destOrd="0" presId="urn:microsoft.com/office/officeart/2005/8/layout/StepDownProcess"/>
    <dgm:cxn modelId="{422AEFDA-BCFE-4D03-A6CB-CDC6CF3AA667}" type="presParOf" srcId="{711C1A55-EAF9-44C5-A59D-A29201A75F38}" destId="{978F3C48-B538-4C92-9567-12C1AC8DA79F}" srcOrd="2" destOrd="0" presId="urn:microsoft.com/office/officeart/2005/8/layout/StepDownProcess"/>
    <dgm:cxn modelId="{06CA702D-0783-405F-95F9-8F3AE4DE7206}" type="presParOf" srcId="{C81DC0A8-ADE5-4E70-9CA8-2040C68FC2B2}" destId="{7777C2B6-0554-4F34-BFB3-96DD7996321F}" srcOrd="3" destOrd="0" presId="urn:microsoft.com/office/officeart/2005/8/layout/StepDownProcess"/>
    <dgm:cxn modelId="{0FB9DFA0-D83F-4ED9-88EE-8076B01F3A61}" type="presParOf" srcId="{C81DC0A8-ADE5-4E70-9CA8-2040C68FC2B2}" destId="{A1EE0347-39B8-4FC3-BC3E-6A43B0F2A0F7}" srcOrd="4" destOrd="0" presId="urn:microsoft.com/office/officeart/2005/8/layout/StepDownProcess"/>
    <dgm:cxn modelId="{5D3857D0-5306-457E-BE87-4C16A40F3F8D}" type="presParOf" srcId="{A1EE0347-39B8-4FC3-BC3E-6A43B0F2A0F7}" destId="{ADEC0BD8-9E2B-4733-A3DB-8BB508120257}" srcOrd="0" destOrd="0" presId="urn:microsoft.com/office/officeart/2005/8/layout/StepDownProcess"/>
    <dgm:cxn modelId="{D11C8D38-10CD-47E4-ADA2-E7B9A8A5144E}" type="presParOf" srcId="{A1EE0347-39B8-4FC3-BC3E-6A43B0F2A0F7}" destId="{6C28A237-24AD-415C-B46E-8C42043E10A6}" srcOrd="1" destOrd="0" presId="urn:microsoft.com/office/officeart/2005/8/layout/StepDownProcess"/>
    <dgm:cxn modelId="{AA83C945-8C33-4411-9A98-8D0EF1BCA66C}" type="presParOf" srcId="{A1EE0347-39B8-4FC3-BC3E-6A43B0F2A0F7}" destId="{E5FC0610-6875-4058-9C60-362639850C6C}" srcOrd="2" destOrd="0" presId="urn:microsoft.com/office/officeart/2005/8/layout/StepDownProcess"/>
    <dgm:cxn modelId="{FAE8600A-9CD3-4E9E-AC7E-33CE82867013}" type="presParOf" srcId="{C81DC0A8-ADE5-4E70-9CA8-2040C68FC2B2}" destId="{6A0B6C91-0EAA-4B52-947F-1F4640B4D009}" srcOrd="5" destOrd="0" presId="urn:microsoft.com/office/officeart/2005/8/layout/StepDownProcess"/>
    <dgm:cxn modelId="{9F1C7299-F0D3-481F-9771-3B3B40D83024}" type="presParOf" srcId="{C81DC0A8-ADE5-4E70-9CA8-2040C68FC2B2}" destId="{6FAD2865-AEB2-4C2B-9DAA-9C48B2928A3E}" srcOrd="6" destOrd="0" presId="urn:microsoft.com/office/officeart/2005/8/layout/StepDownProcess"/>
    <dgm:cxn modelId="{F4BFBC9B-B597-4790-A1FB-6029F8BCE347}" type="presParOf" srcId="{6FAD2865-AEB2-4C2B-9DAA-9C48B2928A3E}" destId="{44972A7B-3E91-471A-AA46-9606B9591363}" srcOrd="0" destOrd="0" presId="urn:microsoft.com/office/officeart/2005/8/layout/StepDownProcess"/>
    <dgm:cxn modelId="{E5490440-BF62-4247-8F08-5593B113A88E}" type="presParOf" srcId="{6FAD2865-AEB2-4C2B-9DAA-9C48B2928A3E}" destId="{224C643D-BA8D-4460-8CB5-6D1AAD5E889E}" srcOrd="1" destOrd="0" presId="urn:microsoft.com/office/officeart/2005/8/layout/StepDownProcess"/>
    <dgm:cxn modelId="{148E016C-69C3-46B6-92BA-9DAFB3D7D49B}" type="presParOf" srcId="{6FAD2865-AEB2-4C2B-9DAA-9C48B2928A3E}" destId="{FFBC9F11-8B7F-4572-98C1-A49EFEBBE256}" srcOrd="2" destOrd="0" presId="urn:microsoft.com/office/officeart/2005/8/layout/StepDownProcess"/>
    <dgm:cxn modelId="{74AA15B4-C6FB-43B5-817E-231C5D0AEA0B}" type="presParOf" srcId="{C81DC0A8-ADE5-4E70-9CA8-2040C68FC2B2}" destId="{C58D21C1-CF47-4450-90E5-6644171FBD64}" srcOrd="7" destOrd="0" presId="urn:microsoft.com/office/officeart/2005/8/layout/StepDownProcess"/>
    <dgm:cxn modelId="{812EAEE8-6110-48B1-9535-FE585673D48C}" type="presParOf" srcId="{C81DC0A8-ADE5-4E70-9CA8-2040C68FC2B2}" destId="{9C563B7F-CC0E-49B2-BECC-DF1EBA638B6E}" srcOrd="8" destOrd="0" presId="urn:microsoft.com/office/officeart/2005/8/layout/StepDownProcess"/>
    <dgm:cxn modelId="{DFB9F697-CB9F-4DCA-A99B-94E1EA0AA837}" type="presParOf" srcId="{9C563B7F-CC0E-49B2-BECC-DF1EBA638B6E}" destId="{705F22B6-A754-450A-BFB8-8AB4806CE335}" srcOrd="0" destOrd="0" presId="urn:microsoft.com/office/officeart/2005/8/layout/StepDownProcess"/>
    <dgm:cxn modelId="{93015228-408D-4435-B606-EAD14F276004}" type="presParOf" srcId="{9C563B7F-CC0E-49B2-BECC-DF1EBA638B6E}" destId="{862A2DEA-33CF-49C8-B775-64C62E1B4A49}" srcOrd="1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6D38F4BB-7188-4E92-94E0-E4DFBE95E206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</dgm:pt>
    <dgm:pt modelId="{75EF6E68-9D60-4867-A7E1-32E0056008B7}">
      <dgm:prSet phldrT="[Texte]"/>
      <dgm:spPr/>
      <dgm:t>
        <a:bodyPr/>
        <a:lstStyle/>
        <a:p>
          <a:r>
            <a:rPr lang="fr-FR" dirty="0" smtClean="0"/>
            <a:t>Objet</a:t>
          </a:r>
          <a:endParaRPr lang="fr-FR" dirty="0"/>
        </a:p>
      </dgm:t>
    </dgm:pt>
    <dgm:pt modelId="{17FCC774-D39B-40B0-81C3-96385F04B18D}" type="parTrans" cxnId="{1B5A95DF-9034-428C-A4F5-7DC8D0C03445}">
      <dgm:prSet/>
      <dgm:spPr/>
      <dgm:t>
        <a:bodyPr/>
        <a:lstStyle/>
        <a:p>
          <a:endParaRPr lang="fr-FR"/>
        </a:p>
      </dgm:t>
    </dgm:pt>
    <dgm:pt modelId="{94884250-DDF1-417D-8538-AD6B15F66A3A}" type="sibTrans" cxnId="{1B5A95DF-9034-428C-A4F5-7DC8D0C03445}">
      <dgm:prSet/>
      <dgm:spPr/>
      <dgm:t>
        <a:bodyPr/>
        <a:lstStyle/>
        <a:p>
          <a:endParaRPr lang="fr-FR"/>
        </a:p>
      </dgm:t>
    </dgm:pt>
    <dgm:pt modelId="{F8B542A6-0187-4567-8B25-6636B67D4C00}">
      <dgm:prSet phldrT="[Texte]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fr-FR" dirty="0" smtClean="0"/>
            <a:t>Affichage</a:t>
          </a:r>
          <a:endParaRPr lang="fr-FR" dirty="0"/>
        </a:p>
      </dgm:t>
    </dgm:pt>
    <dgm:pt modelId="{78D8BF52-98B7-4710-B7EB-7B9CD39CA350}" type="parTrans" cxnId="{DD959DB1-CC41-426F-9F64-8A4410AB4B20}">
      <dgm:prSet/>
      <dgm:spPr/>
      <dgm:t>
        <a:bodyPr/>
        <a:lstStyle/>
        <a:p>
          <a:endParaRPr lang="fr-FR"/>
        </a:p>
      </dgm:t>
    </dgm:pt>
    <dgm:pt modelId="{169001C9-B4D1-4EE5-8120-A0DB5E321191}" type="sibTrans" cxnId="{DD959DB1-CC41-426F-9F64-8A4410AB4B20}">
      <dgm:prSet/>
      <dgm:spPr/>
      <dgm:t>
        <a:bodyPr/>
        <a:lstStyle/>
        <a:p>
          <a:endParaRPr lang="fr-FR"/>
        </a:p>
      </dgm:t>
    </dgm:pt>
    <dgm:pt modelId="{E2DDCF4E-24AC-4581-BD4B-22C36677A216}">
      <dgm:prSet phldrT="[Texte]"/>
      <dgm:spPr>
        <a:solidFill>
          <a:schemeClr val="accent3">
            <a:lumMod val="60000"/>
            <a:lumOff val="40000"/>
          </a:schemeClr>
        </a:solidFill>
      </dgm:spPr>
      <dgm:t>
        <a:bodyPr/>
        <a:lstStyle/>
        <a:p>
          <a:r>
            <a:rPr lang="fr-FR" dirty="0" smtClean="0"/>
            <a:t>DAO</a:t>
          </a:r>
          <a:endParaRPr lang="fr-FR" dirty="0"/>
        </a:p>
      </dgm:t>
    </dgm:pt>
    <dgm:pt modelId="{A408581F-826D-4A19-8873-3F264E028ABF}" type="parTrans" cxnId="{F65DC4AB-2B3B-4EEE-B466-D7A78F447BA9}">
      <dgm:prSet/>
      <dgm:spPr/>
      <dgm:t>
        <a:bodyPr/>
        <a:lstStyle/>
        <a:p>
          <a:endParaRPr lang="fr-FR"/>
        </a:p>
      </dgm:t>
    </dgm:pt>
    <dgm:pt modelId="{5ADEC8A1-156C-41C0-9398-CF4CCE98F4CD}" type="sibTrans" cxnId="{F65DC4AB-2B3B-4EEE-B466-D7A78F447BA9}">
      <dgm:prSet/>
      <dgm:spPr/>
      <dgm:t>
        <a:bodyPr/>
        <a:lstStyle/>
        <a:p>
          <a:endParaRPr lang="fr-FR"/>
        </a:p>
      </dgm:t>
    </dgm:pt>
    <dgm:pt modelId="{1A00EBCE-9C1D-44F8-B6EC-18D36C11C8F6}" type="pres">
      <dgm:prSet presAssocID="{6D38F4BB-7188-4E92-94E0-E4DFBE95E206}" presName="CompostProcess" presStyleCnt="0">
        <dgm:presLayoutVars>
          <dgm:dir/>
          <dgm:resizeHandles val="exact"/>
        </dgm:presLayoutVars>
      </dgm:prSet>
      <dgm:spPr/>
    </dgm:pt>
    <dgm:pt modelId="{2EC5A593-91C5-4AE6-B020-57CB19AB7FAF}" type="pres">
      <dgm:prSet presAssocID="{6D38F4BB-7188-4E92-94E0-E4DFBE95E206}" presName="arrow" presStyleLbl="bgShp" presStyleIdx="0" presStyleCnt="1"/>
      <dgm:spPr/>
    </dgm:pt>
    <dgm:pt modelId="{D1B843DE-E5E1-4456-913D-898862995116}" type="pres">
      <dgm:prSet presAssocID="{6D38F4BB-7188-4E92-94E0-E4DFBE95E206}" presName="linearProcess" presStyleCnt="0"/>
      <dgm:spPr/>
    </dgm:pt>
    <dgm:pt modelId="{D11D8BF9-419E-4820-9800-01EC18B0D3D0}" type="pres">
      <dgm:prSet presAssocID="{75EF6E68-9D60-4867-A7E1-32E0056008B7}" presName="text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0F094139-7C2E-44DE-A2AD-97A39D74D984}" type="pres">
      <dgm:prSet presAssocID="{94884250-DDF1-417D-8538-AD6B15F66A3A}" presName="sibTrans" presStyleCnt="0"/>
      <dgm:spPr/>
    </dgm:pt>
    <dgm:pt modelId="{52530C0D-C907-4658-ADEE-6E18AE5328A8}" type="pres">
      <dgm:prSet presAssocID="{F8B542A6-0187-4567-8B25-6636B67D4C00}" presName="textNode" presStyleLbl="node1" presStyleIdx="1" presStyleCnt="3">
        <dgm:presLayoutVars>
          <dgm:bulletEnabled val="1"/>
        </dgm:presLayoutVars>
      </dgm:prSet>
      <dgm:spPr/>
    </dgm:pt>
    <dgm:pt modelId="{6A05B2EB-2892-4779-A2AE-59171D38FEBD}" type="pres">
      <dgm:prSet presAssocID="{169001C9-B4D1-4EE5-8120-A0DB5E321191}" presName="sibTrans" presStyleCnt="0"/>
      <dgm:spPr/>
    </dgm:pt>
    <dgm:pt modelId="{72BCF236-8ABE-4B54-8F8A-A75BE4EA454B}" type="pres">
      <dgm:prSet presAssocID="{E2DDCF4E-24AC-4581-BD4B-22C36677A216}" presName="textNode" presStyleLbl="node1" presStyleIdx="2" presStyleCnt="3">
        <dgm:presLayoutVars>
          <dgm:bulletEnabled val="1"/>
        </dgm:presLayoutVars>
      </dgm:prSet>
      <dgm:spPr/>
    </dgm:pt>
  </dgm:ptLst>
  <dgm:cxnLst>
    <dgm:cxn modelId="{70F28EA6-0797-4D41-AA33-AE0C3F30840A}" type="presOf" srcId="{6D38F4BB-7188-4E92-94E0-E4DFBE95E206}" destId="{1A00EBCE-9C1D-44F8-B6EC-18D36C11C8F6}" srcOrd="0" destOrd="0" presId="urn:microsoft.com/office/officeart/2005/8/layout/hProcess9"/>
    <dgm:cxn modelId="{1B5A95DF-9034-428C-A4F5-7DC8D0C03445}" srcId="{6D38F4BB-7188-4E92-94E0-E4DFBE95E206}" destId="{75EF6E68-9D60-4867-A7E1-32E0056008B7}" srcOrd="0" destOrd="0" parTransId="{17FCC774-D39B-40B0-81C3-96385F04B18D}" sibTransId="{94884250-DDF1-417D-8538-AD6B15F66A3A}"/>
    <dgm:cxn modelId="{02742EC4-2709-4D60-B700-8CE9703F9630}" type="presOf" srcId="{75EF6E68-9D60-4867-A7E1-32E0056008B7}" destId="{D11D8BF9-419E-4820-9800-01EC18B0D3D0}" srcOrd="0" destOrd="0" presId="urn:microsoft.com/office/officeart/2005/8/layout/hProcess9"/>
    <dgm:cxn modelId="{A83B9809-E4C6-4CC6-93CD-5054C6C7A043}" type="presOf" srcId="{F8B542A6-0187-4567-8B25-6636B67D4C00}" destId="{52530C0D-C907-4658-ADEE-6E18AE5328A8}" srcOrd="0" destOrd="0" presId="urn:microsoft.com/office/officeart/2005/8/layout/hProcess9"/>
    <dgm:cxn modelId="{51A10454-9E06-48C7-A852-3A6FF5780A44}" type="presOf" srcId="{E2DDCF4E-24AC-4581-BD4B-22C36677A216}" destId="{72BCF236-8ABE-4B54-8F8A-A75BE4EA454B}" srcOrd="0" destOrd="0" presId="urn:microsoft.com/office/officeart/2005/8/layout/hProcess9"/>
    <dgm:cxn modelId="{DD959DB1-CC41-426F-9F64-8A4410AB4B20}" srcId="{6D38F4BB-7188-4E92-94E0-E4DFBE95E206}" destId="{F8B542A6-0187-4567-8B25-6636B67D4C00}" srcOrd="1" destOrd="0" parTransId="{78D8BF52-98B7-4710-B7EB-7B9CD39CA350}" sibTransId="{169001C9-B4D1-4EE5-8120-A0DB5E321191}"/>
    <dgm:cxn modelId="{F65DC4AB-2B3B-4EEE-B466-D7A78F447BA9}" srcId="{6D38F4BB-7188-4E92-94E0-E4DFBE95E206}" destId="{E2DDCF4E-24AC-4581-BD4B-22C36677A216}" srcOrd="2" destOrd="0" parTransId="{A408581F-826D-4A19-8873-3F264E028ABF}" sibTransId="{5ADEC8A1-156C-41C0-9398-CF4CCE98F4CD}"/>
    <dgm:cxn modelId="{7CB9923A-5382-4DCC-910D-F9255168DB80}" type="presParOf" srcId="{1A00EBCE-9C1D-44F8-B6EC-18D36C11C8F6}" destId="{2EC5A593-91C5-4AE6-B020-57CB19AB7FAF}" srcOrd="0" destOrd="0" presId="urn:microsoft.com/office/officeart/2005/8/layout/hProcess9"/>
    <dgm:cxn modelId="{A437E1B9-AED0-4F43-AEB6-B2329F081038}" type="presParOf" srcId="{1A00EBCE-9C1D-44F8-B6EC-18D36C11C8F6}" destId="{D1B843DE-E5E1-4456-913D-898862995116}" srcOrd="1" destOrd="0" presId="urn:microsoft.com/office/officeart/2005/8/layout/hProcess9"/>
    <dgm:cxn modelId="{2E5FCEDA-27E1-4B10-A282-F3280A0B311C}" type="presParOf" srcId="{D1B843DE-E5E1-4456-913D-898862995116}" destId="{D11D8BF9-419E-4820-9800-01EC18B0D3D0}" srcOrd="0" destOrd="0" presId="urn:microsoft.com/office/officeart/2005/8/layout/hProcess9"/>
    <dgm:cxn modelId="{C7C8E358-A87D-477D-9BEA-7B84FCE53F8A}" type="presParOf" srcId="{D1B843DE-E5E1-4456-913D-898862995116}" destId="{0F094139-7C2E-44DE-A2AD-97A39D74D984}" srcOrd="1" destOrd="0" presId="urn:microsoft.com/office/officeart/2005/8/layout/hProcess9"/>
    <dgm:cxn modelId="{A158E3D8-6DF2-4C05-A624-1D63A65BCF32}" type="presParOf" srcId="{D1B843DE-E5E1-4456-913D-898862995116}" destId="{52530C0D-C907-4658-ADEE-6E18AE5328A8}" srcOrd="2" destOrd="0" presId="urn:microsoft.com/office/officeart/2005/8/layout/hProcess9"/>
    <dgm:cxn modelId="{D6708B9A-6094-44BC-877B-7C32506F6FBF}" type="presParOf" srcId="{D1B843DE-E5E1-4456-913D-898862995116}" destId="{6A05B2EB-2892-4779-A2AE-59171D38FEBD}" srcOrd="3" destOrd="0" presId="urn:microsoft.com/office/officeart/2005/8/layout/hProcess9"/>
    <dgm:cxn modelId="{77E6A15D-96A7-4306-8D24-1BEDA169032B}" type="presParOf" srcId="{D1B843DE-E5E1-4456-913D-898862995116}" destId="{72BCF236-8ABE-4B54-8F8A-A75BE4EA454B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2ED47FD-CD8E-4EC8-A7E3-BF3AC4BC5C1A}">
      <dsp:nvSpPr>
        <dsp:cNvPr id="0" name=""/>
        <dsp:cNvSpPr/>
      </dsp:nvSpPr>
      <dsp:spPr>
        <a:xfrm>
          <a:off x="650026" y="358817"/>
          <a:ext cx="8952255" cy="5546552"/>
        </a:xfrm>
        <a:prstGeom prst="swooshArrow">
          <a:avLst>
            <a:gd name="adj1" fmla="val 25000"/>
            <a:gd name="adj2" fmla="val 25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-400500" extrusionH="63500" contourW="12700" prstMaterial="matte">
          <a:contourClr>
            <a:schemeClr val="lt1">
              <a:tint val="5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94E7C76-C16F-47F1-B4F1-C2CF2270A7E9}">
      <dsp:nvSpPr>
        <dsp:cNvPr id="0" name=""/>
        <dsp:cNvSpPr/>
      </dsp:nvSpPr>
      <dsp:spPr>
        <a:xfrm>
          <a:off x="1222380" y="4725454"/>
          <a:ext cx="237236" cy="237236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F9B62B-8095-40B1-882D-7B164B0C8B69}">
      <dsp:nvSpPr>
        <dsp:cNvPr id="0" name=""/>
        <dsp:cNvSpPr/>
      </dsp:nvSpPr>
      <dsp:spPr>
        <a:xfrm>
          <a:off x="1179961" y="5179927"/>
          <a:ext cx="2128498" cy="15342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06" tIns="0" rIns="0" bIns="0" numCol="1" spcCol="1270" anchor="t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Reception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20 </a:t>
          </a:r>
          <a:r>
            <a:rPr lang="en-US" sz="2000" kern="1200" dirty="0" err="1" smtClean="0"/>
            <a:t>Aout</a:t>
          </a:r>
          <a:r>
            <a:rPr lang="en-US" sz="2000" kern="1200" dirty="0" smtClean="0"/>
            <a:t> 2019</a:t>
          </a:r>
          <a:endParaRPr lang="en-US" sz="2000" kern="1200" dirty="0"/>
        </a:p>
      </dsp:txBody>
      <dsp:txXfrm>
        <a:off x="1179961" y="5179927"/>
        <a:ext cx="2128498" cy="1534298"/>
      </dsp:txXfrm>
    </dsp:sp>
    <dsp:sp modelId="{0CFC4447-43F4-414D-A014-8F5BDE3BC5FF}">
      <dsp:nvSpPr>
        <dsp:cNvPr id="0" name=""/>
        <dsp:cNvSpPr/>
      </dsp:nvSpPr>
      <dsp:spPr>
        <a:xfrm>
          <a:off x="2627304" y="3412116"/>
          <a:ext cx="412584" cy="412584"/>
        </a:xfrm>
        <a:prstGeom prst="ellipse">
          <a:avLst/>
        </a:prstGeom>
        <a:solidFill>
          <a:schemeClr val="accent3">
            <a:hueOff val="3750088"/>
            <a:satOff val="-5627"/>
            <a:lumOff val="-915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9CF004-91C6-4868-93F7-537D5C97980B}">
      <dsp:nvSpPr>
        <dsp:cNvPr id="0" name=""/>
        <dsp:cNvSpPr/>
      </dsp:nvSpPr>
      <dsp:spPr>
        <a:xfrm>
          <a:off x="2650669" y="4213925"/>
          <a:ext cx="2166067" cy="24029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8620" tIns="0" rIns="0" bIns="0" numCol="1" spcCol="1270" anchor="t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R&amp;D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err="1" smtClean="0"/>
            <a:t>Septembre</a:t>
          </a:r>
          <a:endParaRPr lang="en-US" sz="2000" kern="1200" dirty="0"/>
        </a:p>
      </dsp:txBody>
      <dsp:txXfrm>
        <a:off x="2650669" y="4213925"/>
        <a:ext cx="2166067" cy="2402994"/>
      </dsp:txXfrm>
    </dsp:sp>
    <dsp:sp modelId="{8D49C94D-D2A4-4464-8383-D3C12F8B2538}">
      <dsp:nvSpPr>
        <dsp:cNvPr id="0" name=""/>
        <dsp:cNvSpPr/>
      </dsp:nvSpPr>
      <dsp:spPr>
        <a:xfrm>
          <a:off x="4476158" y="2372555"/>
          <a:ext cx="546674" cy="546674"/>
        </a:xfrm>
        <a:prstGeom prst="ellipse">
          <a:avLst/>
        </a:prstGeom>
        <a:solidFill>
          <a:schemeClr val="accent3">
            <a:hueOff val="7500176"/>
            <a:satOff val="-11253"/>
            <a:lumOff val="-183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E71A06C-9747-4CAE-BA21-E9C2A4D6678D}">
      <dsp:nvSpPr>
        <dsp:cNvPr id="0" name=""/>
        <dsp:cNvSpPr/>
      </dsp:nvSpPr>
      <dsp:spPr>
        <a:xfrm>
          <a:off x="4476161" y="3314029"/>
          <a:ext cx="2166067" cy="24271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9671" tIns="0" rIns="0" bIns="0" numCol="1" spcCol="1270" anchor="t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Conception </a:t>
          </a:r>
          <a:r>
            <a:rPr lang="en-US" sz="2000" kern="1200" dirty="0" err="1" smtClean="0"/>
            <a:t>Logiciel</a:t>
          </a:r>
          <a:r>
            <a:rPr lang="en-US" sz="2000" kern="1200" dirty="0" smtClean="0"/>
            <a:t> / </a:t>
          </a:r>
          <a:r>
            <a:rPr lang="en-US" sz="2000" kern="1200" dirty="0" err="1" smtClean="0"/>
            <a:t>Matériel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err="1" smtClean="0"/>
            <a:t>Novembre</a:t>
          </a:r>
          <a:endParaRPr lang="en-US" sz="2000" kern="1200" dirty="0"/>
        </a:p>
      </dsp:txBody>
      <dsp:txXfrm>
        <a:off x="4476161" y="3314029"/>
        <a:ext cx="2166067" cy="2427103"/>
      </dsp:txXfrm>
    </dsp:sp>
    <dsp:sp modelId="{A9227355-A6E4-4C01-AB6A-08B68C0ABB91}">
      <dsp:nvSpPr>
        <dsp:cNvPr id="0" name=""/>
        <dsp:cNvSpPr/>
      </dsp:nvSpPr>
      <dsp:spPr>
        <a:xfrm>
          <a:off x="6714217" y="1635956"/>
          <a:ext cx="732337" cy="732337"/>
        </a:xfrm>
        <a:prstGeom prst="ellipse">
          <a:avLst/>
        </a:prstGeom>
        <a:solidFill>
          <a:schemeClr val="accent3">
            <a:hueOff val="11250264"/>
            <a:satOff val="-16880"/>
            <a:lumOff val="-2745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B2CD8C7-A5B3-49A1-81CC-0EEDDDF3DB4E}">
      <dsp:nvSpPr>
        <dsp:cNvPr id="0" name=""/>
        <dsp:cNvSpPr/>
      </dsp:nvSpPr>
      <dsp:spPr>
        <a:xfrm>
          <a:off x="6811524" y="2724620"/>
          <a:ext cx="2166067" cy="29836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8050" tIns="0" rIns="0" bIns="0" numCol="1" spcCol="1270" anchor="t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Livraison </a:t>
          </a:r>
          <a:r>
            <a:rPr lang="en-US" sz="2000" kern="1200" dirty="0" smtClean="0"/>
            <a:t>Version 1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err="1" smtClean="0"/>
            <a:t>Décembre</a:t>
          </a:r>
          <a:endParaRPr lang="en-US" sz="2000" kern="1200" dirty="0"/>
        </a:p>
      </dsp:txBody>
      <dsp:txXfrm>
        <a:off x="6811524" y="2724620"/>
        <a:ext cx="2166067" cy="298360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DCFBEC-172E-41BB-B545-FE2085E0B744}">
      <dsp:nvSpPr>
        <dsp:cNvPr id="0" name=""/>
        <dsp:cNvSpPr/>
      </dsp:nvSpPr>
      <dsp:spPr>
        <a:xfrm>
          <a:off x="3337689" y="1658658"/>
          <a:ext cx="1668520" cy="1668520"/>
        </a:xfrm>
        <a:prstGeom prst="ellipse">
          <a:avLst/>
        </a:prstGeom>
        <a:gradFill rotWithShape="0">
          <a:gsLst>
            <a:gs pos="48000">
              <a:srgbClr val="FFC000"/>
            </a:gs>
            <a:gs pos="88000">
              <a:schemeClr val="dk2">
                <a:hueOff val="0"/>
                <a:satOff val="0"/>
                <a:lumOff val="0"/>
                <a:alphaOff val="0"/>
                <a:tint val="12000"/>
                <a:satMod val="255000"/>
              </a:schemeClr>
            </a:gs>
            <a:gs pos="93000">
              <a:schemeClr val="dk2">
                <a:hueOff val="0"/>
                <a:satOff val="0"/>
                <a:lumOff val="0"/>
                <a:alphaOff val="0"/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ln>
          <a:noFill/>
        </a:ln>
        <a:effectLst>
          <a:outerShdw blurRad="51500" dist="25400" dir="5400000" rotWithShape="0">
            <a:srgbClr val="000000">
              <a:alpha val="4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err="1" smtClean="0"/>
            <a:t>Hélios</a:t>
          </a:r>
          <a:endParaRPr lang="en-US" sz="2000" kern="1200" dirty="0"/>
        </a:p>
      </dsp:txBody>
      <dsp:txXfrm>
        <a:off x="3582038" y="1903007"/>
        <a:ext cx="1179822" cy="1179822"/>
      </dsp:txXfrm>
    </dsp:sp>
    <dsp:sp modelId="{E09D1B4B-09AE-4B1F-A409-CE344F8F9185}">
      <dsp:nvSpPr>
        <dsp:cNvPr id="0" name=""/>
        <dsp:cNvSpPr/>
      </dsp:nvSpPr>
      <dsp:spPr>
        <a:xfrm rot="16200000">
          <a:off x="4111020" y="1324472"/>
          <a:ext cx="121859" cy="445347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tint val="1000"/>
                <a:satMod val="255000"/>
              </a:schemeClr>
            </a:gs>
            <a:gs pos="55000">
              <a:schemeClr val="dk2">
                <a:tint val="60000"/>
                <a:hueOff val="0"/>
                <a:satOff val="0"/>
                <a:lumOff val="0"/>
                <a:alphaOff val="0"/>
                <a:tint val="12000"/>
                <a:satMod val="255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ln>
          <a:noFill/>
        </a:ln>
        <a:effectLst>
          <a:outerShdw blurRad="51500" dist="25400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kern="1200"/>
        </a:p>
      </dsp:txBody>
      <dsp:txXfrm>
        <a:off x="4129299" y="1431820"/>
        <a:ext cx="85301" cy="267209"/>
      </dsp:txXfrm>
    </dsp:sp>
    <dsp:sp modelId="{60779230-642B-46DB-B5CA-FC2220C38859}">
      <dsp:nvSpPr>
        <dsp:cNvPr id="0" name=""/>
        <dsp:cNvSpPr/>
      </dsp:nvSpPr>
      <dsp:spPr>
        <a:xfrm>
          <a:off x="3401741" y="-111682"/>
          <a:ext cx="1540417" cy="1540417"/>
        </a:xfrm>
        <a:prstGeom prst="ellips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1000"/>
                <a:satMod val="255000"/>
              </a:schemeClr>
            </a:gs>
            <a:gs pos="55000">
              <a:schemeClr val="dk2">
                <a:hueOff val="0"/>
                <a:satOff val="0"/>
                <a:lumOff val="0"/>
                <a:alphaOff val="0"/>
                <a:tint val="12000"/>
                <a:satMod val="255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ln>
          <a:noFill/>
        </a:ln>
        <a:effectLst>
          <a:outerShdw blurRad="51500" dist="25400" dir="5400000" rotWithShape="0">
            <a:srgbClr val="000000">
              <a:alpha val="4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err="1" smtClean="0"/>
            <a:t>Gestion</a:t>
          </a:r>
          <a:r>
            <a:rPr lang="en-US" sz="1600" kern="1200" dirty="0" smtClean="0"/>
            <a:t/>
          </a:r>
          <a:br>
            <a:rPr lang="en-US" sz="1600" kern="1200" dirty="0" smtClean="0"/>
          </a:br>
          <a:r>
            <a:rPr lang="en-US" sz="1600" kern="1200" dirty="0" err="1" smtClean="0"/>
            <a:t>équipes</a:t>
          </a:r>
          <a:r>
            <a:rPr lang="en-US" sz="1600" kern="1200" dirty="0" smtClean="0"/>
            <a:t> </a:t>
          </a:r>
          <a:endParaRPr lang="en-US" sz="1100" kern="1200" dirty="0"/>
        </a:p>
      </dsp:txBody>
      <dsp:txXfrm>
        <a:off x="3627330" y="113907"/>
        <a:ext cx="1089239" cy="1089239"/>
      </dsp:txXfrm>
    </dsp:sp>
    <dsp:sp modelId="{4873F644-A37B-4263-BDD3-7D4AECF93436}">
      <dsp:nvSpPr>
        <dsp:cNvPr id="0" name=""/>
        <dsp:cNvSpPr/>
      </dsp:nvSpPr>
      <dsp:spPr>
        <a:xfrm rot="20520000">
          <a:off x="5010503" y="1977985"/>
          <a:ext cx="121859" cy="445347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tint val="1000"/>
                <a:satMod val="255000"/>
              </a:schemeClr>
            </a:gs>
            <a:gs pos="55000">
              <a:schemeClr val="dk2">
                <a:tint val="60000"/>
                <a:hueOff val="0"/>
                <a:satOff val="0"/>
                <a:lumOff val="0"/>
                <a:alphaOff val="0"/>
                <a:tint val="12000"/>
                <a:satMod val="255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ln>
          <a:noFill/>
        </a:ln>
        <a:effectLst>
          <a:outerShdw blurRad="51500" dist="25400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kern="1200"/>
        </a:p>
      </dsp:txBody>
      <dsp:txXfrm>
        <a:off x="5011398" y="2072703"/>
        <a:ext cx="85301" cy="267209"/>
      </dsp:txXfrm>
    </dsp:sp>
    <dsp:sp modelId="{8FE55D76-69B8-469D-BE4A-A0F9F69D5110}">
      <dsp:nvSpPr>
        <dsp:cNvPr id="0" name=""/>
        <dsp:cNvSpPr/>
      </dsp:nvSpPr>
      <dsp:spPr>
        <a:xfrm>
          <a:off x="5146351" y="1155851"/>
          <a:ext cx="1540417" cy="1540417"/>
        </a:xfrm>
        <a:prstGeom prst="ellips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1000"/>
                <a:satMod val="255000"/>
              </a:schemeClr>
            </a:gs>
            <a:gs pos="55000">
              <a:schemeClr val="dk2">
                <a:hueOff val="0"/>
                <a:satOff val="0"/>
                <a:lumOff val="0"/>
                <a:alphaOff val="0"/>
                <a:tint val="12000"/>
                <a:satMod val="255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ln>
          <a:noFill/>
        </a:ln>
        <a:effectLst>
          <a:outerShdw blurRad="51500" dist="25400" dir="5400000" rotWithShape="0">
            <a:srgbClr val="000000">
              <a:alpha val="4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spc="-10" baseline="0" dirty="0" smtClean="0"/>
            <a:t>TMA</a:t>
          </a:r>
          <a:br>
            <a:rPr lang="en-US" sz="1300" kern="1200" spc="-10" baseline="0" dirty="0" smtClean="0"/>
          </a:br>
          <a:r>
            <a:rPr lang="en-US" sz="1300" kern="1200" spc="-10" baseline="0" dirty="0" smtClean="0"/>
            <a:t>Zen</a:t>
          </a:r>
          <a:endParaRPr lang="en-US" sz="1300" kern="1200" spc="-10" baseline="0" dirty="0"/>
        </a:p>
      </dsp:txBody>
      <dsp:txXfrm>
        <a:off x="5371940" y="1381440"/>
        <a:ext cx="1089239" cy="1089239"/>
      </dsp:txXfrm>
    </dsp:sp>
    <dsp:sp modelId="{8999D690-D432-4F1A-B2AE-D98A61E6F24A}">
      <dsp:nvSpPr>
        <dsp:cNvPr id="0" name=""/>
        <dsp:cNvSpPr/>
      </dsp:nvSpPr>
      <dsp:spPr>
        <a:xfrm rot="3240000">
          <a:off x="4666931" y="3035391"/>
          <a:ext cx="121859" cy="445347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tint val="1000"/>
                <a:satMod val="255000"/>
              </a:schemeClr>
            </a:gs>
            <a:gs pos="55000">
              <a:schemeClr val="dk2">
                <a:tint val="60000"/>
                <a:hueOff val="0"/>
                <a:satOff val="0"/>
                <a:lumOff val="0"/>
                <a:alphaOff val="0"/>
                <a:tint val="12000"/>
                <a:satMod val="255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ln>
          <a:noFill/>
        </a:ln>
        <a:effectLst>
          <a:outerShdw blurRad="51500" dist="25400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kern="1200"/>
        </a:p>
      </dsp:txBody>
      <dsp:txXfrm>
        <a:off x="4674466" y="3109672"/>
        <a:ext cx="85301" cy="267209"/>
      </dsp:txXfrm>
    </dsp:sp>
    <dsp:sp modelId="{0B5562C5-56E9-4F94-AD9A-09B6AA6E206F}">
      <dsp:nvSpPr>
        <dsp:cNvPr id="0" name=""/>
        <dsp:cNvSpPr/>
      </dsp:nvSpPr>
      <dsp:spPr>
        <a:xfrm>
          <a:off x="4479969" y="3206764"/>
          <a:ext cx="1540417" cy="1540417"/>
        </a:xfrm>
        <a:prstGeom prst="ellips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1000"/>
                <a:satMod val="255000"/>
              </a:schemeClr>
            </a:gs>
            <a:gs pos="55000">
              <a:schemeClr val="dk2">
                <a:hueOff val="0"/>
                <a:satOff val="0"/>
                <a:lumOff val="0"/>
                <a:alphaOff val="0"/>
                <a:tint val="12000"/>
                <a:satMod val="255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ln>
          <a:noFill/>
        </a:ln>
        <a:effectLst>
          <a:outerShdw blurRad="51500" dist="25400" dir="5400000" rotWithShape="0">
            <a:srgbClr val="000000">
              <a:alpha val="4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err="1" smtClean="0"/>
            <a:t>Gestion</a:t>
          </a:r>
          <a:r>
            <a:rPr lang="en-US" sz="1600" kern="1200" dirty="0" smtClean="0"/>
            <a:t> </a:t>
          </a:r>
          <a:r>
            <a:rPr lang="en-US" sz="1600" kern="1200" dirty="0" err="1" smtClean="0"/>
            <a:t>Ventes</a:t>
          </a:r>
          <a:endParaRPr lang="en-US" sz="1100" kern="1200" dirty="0"/>
        </a:p>
      </dsp:txBody>
      <dsp:txXfrm>
        <a:off x="4705558" y="3432353"/>
        <a:ext cx="1089239" cy="1089239"/>
      </dsp:txXfrm>
    </dsp:sp>
    <dsp:sp modelId="{FB0FDE60-5A66-47CD-855C-10B0ABFAFF6D}">
      <dsp:nvSpPr>
        <dsp:cNvPr id="0" name=""/>
        <dsp:cNvSpPr/>
      </dsp:nvSpPr>
      <dsp:spPr>
        <a:xfrm rot="7560000">
          <a:off x="3555109" y="3035391"/>
          <a:ext cx="121859" cy="445347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tint val="1000"/>
                <a:satMod val="255000"/>
              </a:schemeClr>
            </a:gs>
            <a:gs pos="55000">
              <a:schemeClr val="dk2">
                <a:tint val="60000"/>
                <a:hueOff val="0"/>
                <a:satOff val="0"/>
                <a:lumOff val="0"/>
                <a:alphaOff val="0"/>
                <a:tint val="12000"/>
                <a:satMod val="255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ln>
          <a:noFill/>
        </a:ln>
        <a:effectLst>
          <a:outerShdw blurRad="51500" dist="25400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kern="1200"/>
        </a:p>
      </dsp:txBody>
      <dsp:txXfrm rot="10800000">
        <a:off x="3584132" y="3109672"/>
        <a:ext cx="85301" cy="267209"/>
      </dsp:txXfrm>
    </dsp:sp>
    <dsp:sp modelId="{492A8904-4F29-41B2-8DF6-9E5DB43B598E}">
      <dsp:nvSpPr>
        <dsp:cNvPr id="0" name=""/>
        <dsp:cNvSpPr/>
      </dsp:nvSpPr>
      <dsp:spPr>
        <a:xfrm>
          <a:off x="2323512" y="3206764"/>
          <a:ext cx="1540417" cy="1540417"/>
        </a:xfrm>
        <a:prstGeom prst="ellips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1000"/>
                <a:satMod val="255000"/>
              </a:schemeClr>
            </a:gs>
            <a:gs pos="55000">
              <a:schemeClr val="dk2">
                <a:hueOff val="0"/>
                <a:satOff val="0"/>
                <a:lumOff val="0"/>
                <a:alphaOff val="0"/>
                <a:tint val="12000"/>
                <a:satMod val="255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ln>
          <a:noFill/>
        </a:ln>
        <a:effectLst>
          <a:outerShdw blurRad="51500" dist="25400" dir="5400000" rotWithShape="0">
            <a:srgbClr val="000000">
              <a:alpha val="4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err="1" smtClean="0"/>
            <a:t>Gestion</a:t>
          </a:r>
          <a:r>
            <a:rPr lang="en-US" sz="1400" kern="1200" smtClean="0"/>
            <a:t> Stocks</a:t>
          </a:r>
          <a:endParaRPr lang="en-US" sz="1400" kern="1200" dirty="0"/>
        </a:p>
      </dsp:txBody>
      <dsp:txXfrm>
        <a:off x="2549101" y="3432353"/>
        <a:ext cx="1089239" cy="1089239"/>
      </dsp:txXfrm>
    </dsp:sp>
    <dsp:sp modelId="{470BEB95-5498-4076-A7AD-52EA2D6058A0}">
      <dsp:nvSpPr>
        <dsp:cNvPr id="0" name=""/>
        <dsp:cNvSpPr/>
      </dsp:nvSpPr>
      <dsp:spPr>
        <a:xfrm rot="11880000">
          <a:off x="3211536" y="1977985"/>
          <a:ext cx="121859" cy="445347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tint val="1000"/>
                <a:satMod val="255000"/>
              </a:schemeClr>
            </a:gs>
            <a:gs pos="55000">
              <a:schemeClr val="dk2">
                <a:tint val="60000"/>
                <a:hueOff val="0"/>
                <a:satOff val="0"/>
                <a:lumOff val="0"/>
                <a:alphaOff val="0"/>
                <a:tint val="12000"/>
                <a:satMod val="255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ln>
          <a:noFill/>
        </a:ln>
        <a:effectLst>
          <a:outerShdw blurRad="51500" dist="25400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kern="1200"/>
        </a:p>
      </dsp:txBody>
      <dsp:txXfrm rot="10800000">
        <a:off x="3247199" y="2072703"/>
        <a:ext cx="85301" cy="267209"/>
      </dsp:txXfrm>
    </dsp:sp>
    <dsp:sp modelId="{A0AE6ABD-EFF8-41C2-907C-790C07DF522C}">
      <dsp:nvSpPr>
        <dsp:cNvPr id="0" name=""/>
        <dsp:cNvSpPr/>
      </dsp:nvSpPr>
      <dsp:spPr>
        <a:xfrm>
          <a:off x="1657130" y="1155851"/>
          <a:ext cx="1540417" cy="1540417"/>
        </a:xfrm>
        <a:prstGeom prst="ellips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1000"/>
                <a:satMod val="255000"/>
              </a:schemeClr>
            </a:gs>
            <a:gs pos="55000">
              <a:schemeClr val="dk2">
                <a:hueOff val="0"/>
                <a:satOff val="0"/>
                <a:lumOff val="0"/>
                <a:alphaOff val="0"/>
                <a:tint val="12000"/>
                <a:satMod val="255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ln>
          <a:noFill/>
        </a:ln>
        <a:effectLst>
          <a:outerShdw blurRad="51500" dist="25400" dir="5400000" rotWithShape="0">
            <a:srgbClr val="000000">
              <a:alpha val="4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err="1" smtClean="0"/>
            <a:t>Gestion</a:t>
          </a:r>
          <a:r>
            <a:rPr lang="en-US" sz="1600" kern="1200" smtClean="0"/>
            <a:t/>
          </a:r>
          <a:br>
            <a:rPr lang="en-US" sz="1600" kern="1200" smtClean="0"/>
          </a:br>
          <a:r>
            <a:rPr lang="en-US" sz="1600" kern="1200" smtClean="0"/>
            <a:t>Clients</a:t>
          </a:r>
          <a:endParaRPr lang="en-US" sz="1200" kern="1200" dirty="0"/>
        </a:p>
      </dsp:txBody>
      <dsp:txXfrm>
        <a:off x="1882719" y="1381440"/>
        <a:ext cx="1089239" cy="108923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26FE858-264F-439B-A7F3-F2D942865AB2}">
      <dsp:nvSpPr>
        <dsp:cNvPr id="0" name=""/>
        <dsp:cNvSpPr/>
      </dsp:nvSpPr>
      <dsp:spPr>
        <a:xfrm>
          <a:off x="0" y="1394460"/>
          <a:ext cx="8804434" cy="1859280"/>
        </a:xfrm>
        <a:prstGeom prst="notchedRightArrow">
          <a:avLst/>
        </a:prstGeom>
        <a:gradFill rotWithShape="0">
          <a:gsLst>
            <a:gs pos="0">
              <a:schemeClr val="accent3">
                <a:tint val="40000"/>
                <a:hueOff val="0"/>
                <a:satOff val="0"/>
                <a:lumOff val="0"/>
                <a:alphaOff val="0"/>
                <a:tint val="43000"/>
                <a:satMod val="165000"/>
              </a:schemeClr>
            </a:gs>
            <a:gs pos="55000">
              <a:schemeClr val="accent3">
                <a:tint val="40000"/>
                <a:hueOff val="0"/>
                <a:satOff val="0"/>
                <a:lumOff val="0"/>
                <a:alphaOff val="0"/>
                <a:tint val="83000"/>
                <a:satMod val="155000"/>
              </a:schemeClr>
            </a:gs>
            <a:gs pos="100000">
              <a:schemeClr val="accent3">
                <a:tint val="40000"/>
                <a:hueOff val="0"/>
                <a:satOff val="0"/>
                <a:lumOff val="0"/>
                <a:alphaOff val="0"/>
                <a:shade val="85000"/>
              </a:schemeClr>
            </a:gs>
          </a:gsLst>
          <a:path path="circle">
            <a:fillToRect l="-40000" t="-90000" r="140000" b="190000"/>
          </a:path>
        </a:gradFill>
        <a:ln>
          <a:noFill/>
        </a:ln>
        <a:effectLst/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AA799FD6-0207-48F1-ADAD-3355FC46945A}">
      <dsp:nvSpPr>
        <dsp:cNvPr id="0" name=""/>
        <dsp:cNvSpPr/>
      </dsp:nvSpPr>
      <dsp:spPr>
        <a:xfrm>
          <a:off x="2251" y="0"/>
          <a:ext cx="1505093" cy="18592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99136" rIns="199136" bIns="199136" numCol="1" spcCol="1270" anchor="b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R&amp;D</a:t>
          </a:r>
          <a:endParaRPr lang="en-US" sz="2800" kern="1200" dirty="0">
            <a:latin typeface="Times New Roman" pitchFamily="18" charset="0"/>
            <a:cs typeface="Times New Roman" pitchFamily="18" charset="0"/>
          </a:endParaRPr>
        </a:p>
      </dsp:txBody>
      <dsp:txXfrm>
        <a:off x="2251" y="0"/>
        <a:ext cx="1505093" cy="1859280"/>
      </dsp:txXfrm>
    </dsp:sp>
    <dsp:sp modelId="{40536B13-5617-411F-BE63-A67F88290066}">
      <dsp:nvSpPr>
        <dsp:cNvPr id="0" name=""/>
        <dsp:cNvSpPr/>
      </dsp:nvSpPr>
      <dsp:spPr>
        <a:xfrm>
          <a:off x="522388" y="2091690"/>
          <a:ext cx="464820" cy="464820"/>
        </a:xfrm>
        <a:prstGeom prst="ellips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43000"/>
                <a:satMod val="165000"/>
              </a:schemeClr>
            </a:gs>
            <a:gs pos="55000">
              <a:schemeClr val="accent3">
                <a:hueOff val="0"/>
                <a:satOff val="0"/>
                <a:lumOff val="0"/>
                <a:alphaOff val="0"/>
                <a:tint val="83000"/>
                <a:satMod val="155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85000"/>
              </a:schemeClr>
            </a:gs>
          </a:gsLst>
          <a:path path="circle">
            <a:fillToRect l="-40000" t="-90000" r="140000" b="190000"/>
          </a:path>
        </a:gradFill>
        <a:ln>
          <a:noFill/>
        </a:ln>
        <a:effectLst>
          <a:outerShdw blurRad="50800" dist="25400" dir="5400000" rotWithShape="0">
            <a:srgbClr val="000000">
              <a:alpha val="4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C4584D8-4BEC-45D8-BF53-95F5FB761D06}">
      <dsp:nvSpPr>
        <dsp:cNvPr id="0" name=""/>
        <dsp:cNvSpPr/>
      </dsp:nvSpPr>
      <dsp:spPr>
        <a:xfrm>
          <a:off x="1582599" y="2788920"/>
          <a:ext cx="1505093" cy="18592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135128" numCol="1" spcCol="1270" anchor="t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err="1" smtClean="0"/>
            <a:t>Choix</a:t>
          </a:r>
          <a:r>
            <a:rPr lang="en-US" sz="1900" kern="1200" dirty="0" smtClean="0"/>
            <a:t> Technique et </a:t>
          </a:r>
          <a:r>
            <a:rPr lang="en-US" sz="1900" kern="1200" dirty="0" err="1" smtClean="0"/>
            <a:t>Matériel</a:t>
          </a:r>
          <a:endParaRPr lang="en-US" sz="1900" kern="1200" dirty="0">
            <a:latin typeface="Times New Roman" pitchFamily="18" charset="0"/>
            <a:cs typeface="Times New Roman" pitchFamily="18" charset="0"/>
          </a:endParaRPr>
        </a:p>
      </dsp:txBody>
      <dsp:txXfrm>
        <a:off x="1582599" y="2788920"/>
        <a:ext cx="1505093" cy="1859280"/>
      </dsp:txXfrm>
    </dsp:sp>
    <dsp:sp modelId="{C572D6EF-B61D-42B7-AE89-70B64669FED2}">
      <dsp:nvSpPr>
        <dsp:cNvPr id="0" name=""/>
        <dsp:cNvSpPr/>
      </dsp:nvSpPr>
      <dsp:spPr>
        <a:xfrm>
          <a:off x="2102736" y="2091690"/>
          <a:ext cx="464820" cy="464820"/>
        </a:xfrm>
        <a:prstGeom prst="ellipse">
          <a:avLst/>
        </a:prstGeom>
        <a:gradFill rotWithShape="0">
          <a:gsLst>
            <a:gs pos="0">
              <a:schemeClr val="accent3">
                <a:hueOff val="3750088"/>
                <a:satOff val="-5627"/>
                <a:lumOff val="-915"/>
                <a:alphaOff val="0"/>
                <a:tint val="43000"/>
                <a:satMod val="165000"/>
              </a:schemeClr>
            </a:gs>
            <a:gs pos="55000">
              <a:schemeClr val="accent3">
                <a:hueOff val="3750088"/>
                <a:satOff val="-5627"/>
                <a:lumOff val="-915"/>
                <a:alphaOff val="0"/>
                <a:tint val="83000"/>
                <a:satMod val="155000"/>
              </a:schemeClr>
            </a:gs>
            <a:gs pos="100000">
              <a:schemeClr val="accent3">
                <a:hueOff val="3750088"/>
                <a:satOff val="-5627"/>
                <a:lumOff val="-915"/>
                <a:alphaOff val="0"/>
                <a:shade val="85000"/>
              </a:schemeClr>
            </a:gs>
          </a:gsLst>
          <a:path path="circle">
            <a:fillToRect l="-40000" t="-90000" r="140000" b="190000"/>
          </a:path>
        </a:gradFill>
        <a:ln>
          <a:noFill/>
        </a:ln>
        <a:effectLst>
          <a:outerShdw blurRad="50800" dist="25400" dir="5400000" rotWithShape="0">
            <a:srgbClr val="000000">
              <a:alpha val="4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E3B8E9D-BC81-4E4F-9ACC-A20F37470DE3}">
      <dsp:nvSpPr>
        <dsp:cNvPr id="0" name=""/>
        <dsp:cNvSpPr/>
      </dsp:nvSpPr>
      <dsp:spPr>
        <a:xfrm>
          <a:off x="3162948" y="0"/>
          <a:ext cx="2198596" cy="18592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99136" rIns="199136" bIns="199136" numCol="1" spcCol="1270" anchor="b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err="1" smtClean="0"/>
            <a:t>Réalisation</a:t>
          </a:r>
          <a:endParaRPr lang="en-US" sz="2800" kern="1200" dirty="0">
            <a:latin typeface="Times New Roman" pitchFamily="18" charset="0"/>
            <a:cs typeface="Times New Roman" pitchFamily="18" charset="0"/>
          </a:endParaRPr>
        </a:p>
      </dsp:txBody>
      <dsp:txXfrm>
        <a:off x="3162948" y="0"/>
        <a:ext cx="2198596" cy="1859280"/>
      </dsp:txXfrm>
    </dsp:sp>
    <dsp:sp modelId="{F134D718-41DE-4EC6-89B3-1BC0F2118D8D}">
      <dsp:nvSpPr>
        <dsp:cNvPr id="0" name=""/>
        <dsp:cNvSpPr/>
      </dsp:nvSpPr>
      <dsp:spPr>
        <a:xfrm>
          <a:off x="4029836" y="2091690"/>
          <a:ext cx="464820" cy="464820"/>
        </a:xfrm>
        <a:prstGeom prst="ellipse">
          <a:avLst/>
        </a:prstGeom>
        <a:gradFill rotWithShape="0">
          <a:gsLst>
            <a:gs pos="0">
              <a:schemeClr val="accent3">
                <a:hueOff val="7500176"/>
                <a:satOff val="-11253"/>
                <a:lumOff val="-1830"/>
                <a:alphaOff val="0"/>
                <a:tint val="43000"/>
                <a:satMod val="165000"/>
              </a:schemeClr>
            </a:gs>
            <a:gs pos="55000">
              <a:schemeClr val="accent3">
                <a:hueOff val="7500176"/>
                <a:satOff val="-11253"/>
                <a:lumOff val="-1830"/>
                <a:alphaOff val="0"/>
                <a:tint val="83000"/>
                <a:satMod val="155000"/>
              </a:schemeClr>
            </a:gs>
            <a:gs pos="100000">
              <a:schemeClr val="accent3">
                <a:hueOff val="7500176"/>
                <a:satOff val="-11253"/>
                <a:lumOff val="-1830"/>
                <a:alphaOff val="0"/>
                <a:shade val="85000"/>
              </a:schemeClr>
            </a:gs>
          </a:gsLst>
          <a:path path="circle">
            <a:fillToRect l="-40000" t="-90000" r="140000" b="190000"/>
          </a:path>
        </a:gradFill>
        <a:ln>
          <a:noFill/>
        </a:ln>
        <a:effectLst>
          <a:outerShdw blurRad="50800" dist="25400" dir="5400000" rotWithShape="0">
            <a:srgbClr val="000000">
              <a:alpha val="4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C9E38FE-BB68-46C2-BB82-E10F260603D4}">
      <dsp:nvSpPr>
        <dsp:cNvPr id="0" name=""/>
        <dsp:cNvSpPr/>
      </dsp:nvSpPr>
      <dsp:spPr>
        <a:xfrm>
          <a:off x="5436799" y="2788920"/>
          <a:ext cx="2484940" cy="18592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135128" numCol="1" spcCol="1270" anchor="t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err="1" smtClean="0">
              <a:latin typeface="Times New Roman" pitchFamily="18" charset="0"/>
              <a:cs typeface="Times New Roman" pitchFamily="18" charset="0"/>
            </a:rPr>
            <a:t>Mise</a:t>
          </a:r>
          <a:r>
            <a:rPr lang="en-US" sz="1900" kern="1200" dirty="0" smtClean="0">
              <a:latin typeface="Times New Roman" pitchFamily="18" charset="0"/>
              <a:cs typeface="Times New Roman" pitchFamily="18" charset="0"/>
            </a:rPr>
            <a:t> à disposition des </a:t>
          </a:r>
          <a:r>
            <a:rPr lang="en-US" sz="1900" kern="1200" dirty="0" err="1" smtClean="0">
              <a:latin typeface="Times New Roman" pitchFamily="18" charset="0"/>
              <a:cs typeface="Times New Roman" pitchFamily="18" charset="0"/>
            </a:rPr>
            <a:t>developpeurs</a:t>
          </a:r>
          <a:endParaRPr lang="en-US" sz="1900" kern="1200" dirty="0">
            <a:latin typeface="Times New Roman" pitchFamily="18" charset="0"/>
            <a:cs typeface="Times New Roman" pitchFamily="18" charset="0"/>
          </a:endParaRPr>
        </a:p>
      </dsp:txBody>
      <dsp:txXfrm>
        <a:off x="5436799" y="2788920"/>
        <a:ext cx="2484940" cy="1859280"/>
      </dsp:txXfrm>
    </dsp:sp>
    <dsp:sp modelId="{0E7EB6B7-19A7-4A3E-B4B9-2E001F38EFC6}">
      <dsp:nvSpPr>
        <dsp:cNvPr id="0" name=""/>
        <dsp:cNvSpPr/>
      </dsp:nvSpPr>
      <dsp:spPr>
        <a:xfrm>
          <a:off x="6446859" y="2091690"/>
          <a:ext cx="464820" cy="464820"/>
        </a:xfrm>
        <a:prstGeom prst="ellipse">
          <a:avLst/>
        </a:prstGeom>
        <a:gradFill rotWithShape="0">
          <a:gsLst>
            <a:gs pos="0">
              <a:schemeClr val="accent3">
                <a:hueOff val="11250264"/>
                <a:satOff val="-16880"/>
                <a:lumOff val="-2745"/>
                <a:alphaOff val="0"/>
                <a:tint val="43000"/>
                <a:satMod val="165000"/>
              </a:schemeClr>
            </a:gs>
            <a:gs pos="55000">
              <a:schemeClr val="accent3">
                <a:hueOff val="11250264"/>
                <a:satOff val="-16880"/>
                <a:lumOff val="-2745"/>
                <a:alphaOff val="0"/>
                <a:tint val="83000"/>
                <a:satMod val="155000"/>
              </a:schemeClr>
            </a:gs>
            <a:gs pos="100000">
              <a:schemeClr val="accent3">
                <a:hueOff val="11250264"/>
                <a:satOff val="-16880"/>
                <a:lumOff val="-2745"/>
                <a:alphaOff val="0"/>
                <a:shade val="85000"/>
              </a:schemeClr>
            </a:gs>
          </a:gsLst>
          <a:path path="circle">
            <a:fillToRect l="-40000" t="-90000" r="140000" b="190000"/>
          </a:path>
        </a:gradFill>
        <a:ln>
          <a:noFill/>
        </a:ln>
        <a:effectLst>
          <a:outerShdw blurRad="50800" dist="25400" dir="5400000" rotWithShape="0">
            <a:srgbClr val="000000">
              <a:alpha val="4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2AB35D-7F85-4F08-9397-AA61FB00442A}">
      <dsp:nvSpPr>
        <dsp:cNvPr id="0" name=""/>
        <dsp:cNvSpPr/>
      </dsp:nvSpPr>
      <dsp:spPr>
        <a:xfrm>
          <a:off x="0" y="1827680"/>
          <a:ext cx="2291595" cy="916638"/>
        </a:xfrm>
        <a:prstGeom prst="chevron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43000"/>
                <a:satMod val="165000"/>
              </a:schemeClr>
            </a:gs>
            <a:gs pos="55000">
              <a:schemeClr val="accent3">
                <a:hueOff val="0"/>
                <a:satOff val="0"/>
                <a:lumOff val="0"/>
                <a:alphaOff val="0"/>
                <a:tint val="83000"/>
                <a:satMod val="155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85000"/>
              </a:schemeClr>
            </a:gs>
          </a:gsLst>
          <a:path path="circle">
            <a:fillToRect l="-40000" t="-90000" r="140000" b="190000"/>
          </a:path>
        </a:gradFill>
        <a:ln>
          <a:noFill/>
        </a:ln>
        <a:effectLst>
          <a:outerShdw blurRad="50800" dist="25400" dir="5400000" rotWithShape="0">
            <a:srgbClr val="000000">
              <a:alpha val="4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Date 1</a:t>
          </a:r>
          <a:endParaRPr lang="en-US" sz="2800" kern="1200" dirty="0">
            <a:latin typeface="Times New Roman" pitchFamily="18" charset="0"/>
            <a:cs typeface="Times New Roman" pitchFamily="18" charset="0"/>
          </a:endParaRPr>
        </a:p>
      </dsp:txBody>
      <dsp:txXfrm>
        <a:off x="458319" y="1827680"/>
        <a:ext cx="1374957" cy="916638"/>
      </dsp:txXfrm>
    </dsp:sp>
    <dsp:sp modelId="{43FF70E3-3B35-4DF9-A907-606680DFC178}">
      <dsp:nvSpPr>
        <dsp:cNvPr id="0" name=""/>
        <dsp:cNvSpPr/>
      </dsp:nvSpPr>
      <dsp:spPr>
        <a:xfrm>
          <a:off x="2066372" y="1827680"/>
          <a:ext cx="2291595" cy="916638"/>
        </a:xfrm>
        <a:prstGeom prst="chevron">
          <a:avLst/>
        </a:prstGeom>
        <a:gradFill rotWithShape="0">
          <a:gsLst>
            <a:gs pos="0">
              <a:schemeClr val="accent3">
                <a:hueOff val="3750088"/>
                <a:satOff val="-5627"/>
                <a:lumOff val="-915"/>
                <a:alphaOff val="0"/>
                <a:tint val="43000"/>
                <a:satMod val="165000"/>
              </a:schemeClr>
            </a:gs>
            <a:gs pos="55000">
              <a:schemeClr val="accent3">
                <a:hueOff val="3750088"/>
                <a:satOff val="-5627"/>
                <a:lumOff val="-915"/>
                <a:alphaOff val="0"/>
                <a:tint val="83000"/>
                <a:satMod val="155000"/>
              </a:schemeClr>
            </a:gs>
            <a:gs pos="100000">
              <a:schemeClr val="accent3">
                <a:hueOff val="3750088"/>
                <a:satOff val="-5627"/>
                <a:lumOff val="-915"/>
                <a:alphaOff val="0"/>
                <a:shade val="85000"/>
              </a:schemeClr>
            </a:gs>
          </a:gsLst>
          <a:path path="circle">
            <a:fillToRect l="-40000" t="-90000" r="140000" b="190000"/>
          </a:path>
        </a:gradFill>
        <a:ln>
          <a:noFill/>
        </a:ln>
        <a:effectLst>
          <a:outerShdw blurRad="50800" dist="25400" dir="5400000" rotWithShape="0">
            <a:srgbClr val="000000">
              <a:alpha val="4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Date 2</a:t>
          </a:r>
          <a:endParaRPr lang="en-US" sz="2800" kern="1200" dirty="0">
            <a:latin typeface="Times New Roman" pitchFamily="18" charset="0"/>
            <a:cs typeface="Times New Roman" pitchFamily="18" charset="0"/>
          </a:endParaRPr>
        </a:p>
      </dsp:txBody>
      <dsp:txXfrm>
        <a:off x="2524691" y="1827680"/>
        <a:ext cx="1374957" cy="916638"/>
      </dsp:txXfrm>
    </dsp:sp>
    <dsp:sp modelId="{40E75915-E9B1-4ABD-839B-3CFD5E25D23D}">
      <dsp:nvSpPr>
        <dsp:cNvPr id="0" name=""/>
        <dsp:cNvSpPr/>
      </dsp:nvSpPr>
      <dsp:spPr>
        <a:xfrm>
          <a:off x="4128808" y="1827680"/>
          <a:ext cx="2291595" cy="916638"/>
        </a:xfrm>
        <a:prstGeom prst="chevron">
          <a:avLst/>
        </a:prstGeom>
        <a:gradFill rotWithShape="0">
          <a:gsLst>
            <a:gs pos="0">
              <a:schemeClr val="accent3">
                <a:hueOff val="7500176"/>
                <a:satOff val="-11253"/>
                <a:lumOff val="-1830"/>
                <a:alphaOff val="0"/>
                <a:tint val="43000"/>
                <a:satMod val="165000"/>
              </a:schemeClr>
            </a:gs>
            <a:gs pos="55000">
              <a:schemeClr val="accent3">
                <a:hueOff val="7500176"/>
                <a:satOff val="-11253"/>
                <a:lumOff val="-1830"/>
                <a:alphaOff val="0"/>
                <a:tint val="83000"/>
                <a:satMod val="155000"/>
              </a:schemeClr>
            </a:gs>
            <a:gs pos="100000">
              <a:schemeClr val="accent3">
                <a:hueOff val="7500176"/>
                <a:satOff val="-11253"/>
                <a:lumOff val="-1830"/>
                <a:alphaOff val="0"/>
                <a:shade val="85000"/>
              </a:schemeClr>
            </a:gs>
          </a:gsLst>
          <a:path path="circle">
            <a:fillToRect l="-40000" t="-90000" r="140000" b="190000"/>
          </a:path>
        </a:gradFill>
        <a:ln>
          <a:noFill/>
        </a:ln>
        <a:effectLst>
          <a:outerShdw blurRad="50800" dist="25400" dir="5400000" rotWithShape="0">
            <a:srgbClr val="000000">
              <a:alpha val="4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Date 3</a:t>
          </a:r>
          <a:endParaRPr lang="en-US" sz="2800" kern="1200" dirty="0">
            <a:latin typeface="Times New Roman" pitchFamily="18" charset="0"/>
            <a:cs typeface="Times New Roman" pitchFamily="18" charset="0"/>
          </a:endParaRPr>
        </a:p>
      </dsp:txBody>
      <dsp:txXfrm>
        <a:off x="4587127" y="1827680"/>
        <a:ext cx="1374957" cy="916638"/>
      </dsp:txXfrm>
    </dsp:sp>
    <dsp:sp modelId="{D3FAEA15-74EA-44F0-B324-8062485B62BB}">
      <dsp:nvSpPr>
        <dsp:cNvPr id="0" name=""/>
        <dsp:cNvSpPr/>
      </dsp:nvSpPr>
      <dsp:spPr>
        <a:xfrm>
          <a:off x="6191243" y="1827680"/>
          <a:ext cx="2291595" cy="916638"/>
        </a:xfrm>
        <a:prstGeom prst="chevron">
          <a:avLst/>
        </a:prstGeom>
        <a:gradFill rotWithShape="0">
          <a:gsLst>
            <a:gs pos="0">
              <a:schemeClr val="accent3">
                <a:hueOff val="11250264"/>
                <a:satOff val="-16880"/>
                <a:lumOff val="-2745"/>
                <a:alphaOff val="0"/>
                <a:tint val="43000"/>
                <a:satMod val="165000"/>
              </a:schemeClr>
            </a:gs>
            <a:gs pos="55000">
              <a:schemeClr val="accent3">
                <a:hueOff val="11250264"/>
                <a:satOff val="-16880"/>
                <a:lumOff val="-2745"/>
                <a:alphaOff val="0"/>
                <a:tint val="83000"/>
                <a:satMod val="155000"/>
              </a:schemeClr>
            </a:gs>
            <a:gs pos="100000">
              <a:schemeClr val="accent3">
                <a:hueOff val="11250264"/>
                <a:satOff val="-16880"/>
                <a:lumOff val="-2745"/>
                <a:alphaOff val="0"/>
                <a:shade val="85000"/>
              </a:schemeClr>
            </a:gs>
          </a:gsLst>
          <a:path path="circle">
            <a:fillToRect l="-40000" t="-90000" r="140000" b="190000"/>
          </a:path>
        </a:gradFill>
        <a:ln>
          <a:noFill/>
        </a:ln>
        <a:effectLst>
          <a:outerShdw blurRad="50800" dist="25400" dir="5400000" rotWithShape="0">
            <a:srgbClr val="000000">
              <a:alpha val="4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Date 4</a:t>
          </a:r>
          <a:endParaRPr lang="en-US" sz="2800" kern="1200" dirty="0">
            <a:latin typeface="Times New Roman" pitchFamily="18" charset="0"/>
            <a:cs typeface="Times New Roman" pitchFamily="18" charset="0"/>
          </a:endParaRPr>
        </a:p>
      </dsp:txBody>
      <dsp:txXfrm>
        <a:off x="6649562" y="1827680"/>
        <a:ext cx="1374957" cy="91663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23E653-6CC7-4868-9A20-97DB55A4B3DE}">
      <dsp:nvSpPr>
        <dsp:cNvPr id="0" name=""/>
        <dsp:cNvSpPr/>
      </dsp:nvSpPr>
      <dsp:spPr>
        <a:xfrm rot="5400000">
          <a:off x="1258417" y="753412"/>
          <a:ext cx="655683" cy="746472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98D65B4-2EE8-4584-87DC-55F97E44E061}">
      <dsp:nvSpPr>
        <dsp:cNvPr id="0" name=""/>
        <dsp:cNvSpPr/>
      </dsp:nvSpPr>
      <dsp:spPr>
        <a:xfrm>
          <a:off x="1084700" y="26574"/>
          <a:ext cx="1103785" cy="772613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500" kern="1200" dirty="0" smtClean="0"/>
            <a:t>Interface Utilisateur</a:t>
          </a:r>
          <a:endParaRPr lang="fr-FR" sz="1500" kern="1200" dirty="0"/>
        </a:p>
      </dsp:txBody>
      <dsp:txXfrm>
        <a:off x="1122423" y="64297"/>
        <a:ext cx="1028339" cy="697167"/>
      </dsp:txXfrm>
    </dsp:sp>
    <dsp:sp modelId="{5E0A3288-7EE8-4366-804B-186CEAC81B79}">
      <dsp:nvSpPr>
        <dsp:cNvPr id="0" name=""/>
        <dsp:cNvSpPr/>
      </dsp:nvSpPr>
      <dsp:spPr>
        <a:xfrm>
          <a:off x="2188485" y="100260"/>
          <a:ext cx="802788" cy="6244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900" kern="1200" dirty="0" err="1" smtClean="0"/>
            <a:t>Controlleur</a:t>
          </a:r>
          <a:endParaRPr lang="fr-FR" sz="900" kern="1200" dirty="0"/>
        </a:p>
      </dsp:txBody>
      <dsp:txXfrm>
        <a:off x="2188485" y="100260"/>
        <a:ext cx="802788" cy="624460"/>
      </dsp:txXfrm>
    </dsp:sp>
    <dsp:sp modelId="{39A8F6A6-5F1E-4CD2-BE5E-372F7D0B5D16}">
      <dsp:nvSpPr>
        <dsp:cNvPr id="0" name=""/>
        <dsp:cNvSpPr/>
      </dsp:nvSpPr>
      <dsp:spPr>
        <a:xfrm rot="5400000">
          <a:off x="2173572" y="1621312"/>
          <a:ext cx="655683" cy="746472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24EA351-2710-4DBA-95D9-786656A62C95}">
      <dsp:nvSpPr>
        <dsp:cNvPr id="0" name=""/>
        <dsp:cNvSpPr/>
      </dsp:nvSpPr>
      <dsp:spPr>
        <a:xfrm>
          <a:off x="1999855" y="894474"/>
          <a:ext cx="1103785" cy="772613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500" kern="1200" dirty="0" smtClean="0"/>
            <a:t>Appel</a:t>
          </a:r>
          <a:endParaRPr lang="fr-FR" sz="1500" kern="1200" dirty="0"/>
        </a:p>
      </dsp:txBody>
      <dsp:txXfrm>
        <a:off x="2037578" y="932197"/>
        <a:ext cx="1028339" cy="697167"/>
      </dsp:txXfrm>
    </dsp:sp>
    <dsp:sp modelId="{978F3C48-B538-4C92-9567-12C1AC8DA79F}">
      <dsp:nvSpPr>
        <dsp:cNvPr id="0" name=""/>
        <dsp:cNvSpPr/>
      </dsp:nvSpPr>
      <dsp:spPr>
        <a:xfrm>
          <a:off x="3085907" y="955865"/>
          <a:ext cx="1904936" cy="6244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900" kern="1200" dirty="0" smtClean="0"/>
            <a:t>Classe Métier</a:t>
          </a:r>
          <a:endParaRPr lang="fr-FR" sz="900" kern="1200" dirty="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900" kern="1200" dirty="0" smtClean="0"/>
            <a:t>Récupération des </a:t>
          </a:r>
          <a:r>
            <a:rPr lang="fr-FR" sz="900" kern="1200" dirty="0" err="1" smtClean="0"/>
            <a:t>critéres</a:t>
          </a:r>
          <a:endParaRPr lang="fr-FR" sz="900" kern="1200" dirty="0"/>
        </a:p>
      </dsp:txBody>
      <dsp:txXfrm>
        <a:off x="3085907" y="955865"/>
        <a:ext cx="1904936" cy="624460"/>
      </dsp:txXfrm>
    </dsp:sp>
    <dsp:sp modelId="{ADEC0BD8-9E2B-4733-A3DB-8BB508120257}">
      <dsp:nvSpPr>
        <dsp:cNvPr id="0" name=""/>
        <dsp:cNvSpPr/>
      </dsp:nvSpPr>
      <dsp:spPr>
        <a:xfrm rot="5400000">
          <a:off x="3088727" y="2489212"/>
          <a:ext cx="655683" cy="746472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C28A237-24AD-415C-B46E-8C42043E10A6}">
      <dsp:nvSpPr>
        <dsp:cNvPr id="0" name=""/>
        <dsp:cNvSpPr/>
      </dsp:nvSpPr>
      <dsp:spPr>
        <a:xfrm>
          <a:off x="2915011" y="1762374"/>
          <a:ext cx="1103785" cy="772613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500" kern="1200" dirty="0" smtClean="0"/>
            <a:t>Envoi des </a:t>
          </a:r>
          <a:r>
            <a:rPr lang="fr-FR" sz="1500" kern="1200" dirty="0" err="1" smtClean="0"/>
            <a:t>critéres</a:t>
          </a:r>
          <a:endParaRPr lang="fr-FR" sz="1500" kern="1200" dirty="0"/>
        </a:p>
      </dsp:txBody>
      <dsp:txXfrm>
        <a:off x="2952734" y="1800097"/>
        <a:ext cx="1028339" cy="697167"/>
      </dsp:txXfrm>
    </dsp:sp>
    <dsp:sp modelId="{E5FC0610-6875-4058-9C60-362639850C6C}">
      <dsp:nvSpPr>
        <dsp:cNvPr id="0" name=""/>
        <dsp:cNvSpPr/>
      </dsp:nvSpPr>
      <dsp:spPr>
        <a:xfrm>
          <a:off x="4114801" y="1752601"/>
          <a:ext cx="2057786" cy="7471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900" kern="1200" dirty="0" smtClean="0"/>
            <a:t>DAO</a:t>
          </a:r>
          <a:endParaRPr lang="fr-FR" sz="900" kern="1200" dirty="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900" kern="1200" dirty="0" smtClean="0"/>
            <a:t>Transformation en données exploitable</a:t>
          </a:r>
          <a:endParaRPr lang="fr-FR" sz="900" kern="1200" dirty="0"/>
        </a:p>
      </dsp:txBody>
      <dsp:txXfrm>
        <a:off x="4114801" y="1752601"/>
        <a:ext cx="2057786" cy="747142"/>
      </dsp:txXfrm>
    </dsp:sp>
    <dsp:sp modelId="{44972A7B-3E91-471A-AA46-9606B9591363}">
      <dsp:nvSpPr>
        <dsp:cNvPr id="0" name=""/>
        <dsp:cNvSpPr/>
      </dsp:nvSpPr>
      <dsp:spPr>
        <a:xfrm rot="5400000">
          <a:off x="4003882" y="3357113"/>
          <a:ext cx="655683" cy="746472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24C643D-BA8D-4460-8CB5-6D1AAD5E889E}">
      <dsp:nvSpPr>
        <dsp:cNvPr id="0" name=""/>
        <dsp:cNvSpPr/>
      </dsp:nvSpPr>
      <dsp:spPr>
        <a:xfrm>
          <a:off x="3830166" y="2630274"/>
          <a:ext cx="1103785" cy="772613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500" kern="1200" dirty="0" smtClean="0"/>
            <a:t>JDBC</a:t>
          </a:r>
          <a:endParaRPr lang="fr-FR" sz="1500" kern="1200" dirty="0"/>
        </a:p>
      </dsp:txBody>
      <dsp:txXfrm>
        <a:off x="3867889" y="2667997"/>
        <a:ext cx="1028339" cy="697167"/>
      </dsp:txXfrm>
    </dsp:sp>
    <dsp:sp modelId="{FFBC9F11-8B7F-4572-98C1-A49EFEBBE256}">
      <dsp:nvSpPr>
        <dsp:cNvPr id="0" name=""/>
        <dsp:cNvSpPr/>
      </dsp:nvSpPr>
      <dsp:spPr>
        <a:xfrm>
          <a:off x="4952997" y="2692833"/>
          <a:ext cx="1978511" cy="6135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900" kern="1200" dirty="0" smtClean="0"/>
            <a:t>Communication base de données</a:t>
          </a:r>
          <a:endParaRPr lang="fr-FR" sz="900" kern="1200" dirty="0"/>
        </a:p>
      </dsp:txBody>
      <dsp:txXfrm>
        <a:off x="4952997" y="2692833"/>
        <a:ext cx="1978511" cy="613582"/>
      </dsp:txXfrm>
    </dsp:sp>
    <dsp:sp modelId="{705F22B6-A754-450A-BFB8-8AB4806CE335}">
      <dsp:nvSpPr>
        <dsp:cNvPr id="0" name=""/>
        <dsp:cNvSpPr/>
      </dsp:nvSpPr>
      <dsp:spPr>
        <a:xfrm>
          <a:off x="4745321" y="3498175"/>
          <a:ext cx="1103785" cy="772613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500" kern="1200" dirty="0" smtClean="0"/>
            <a:t>Procédure stocké</a:t>
          </a:r>
          <a:endParaRPr lang="fr-FR" sz="1500" kern="1200" dirty="0"/>
        </a:p>
      </dsp:txBody>
      <dsp:txXfrm>
        <a:off x="4783044" y="3535898"/>
        <a:ext cx="1028339" cy="697167"/>
      </dsp:txXfrm>
    </dsp:sp>
    <dsp:sp modelId="{862A2DEA-33CF-49C8-B775-64C62E1B4A49}">
      <dsp:nvSpPr>
        <dsp:cNvPr id="0" name=""/>
        <dsp:cNvSpPr/>
      </dsp:nvSpPr>
      <dsp:spPr>
        <a:xfrm>
          <a:off x="5867398" y="3583107"/>
          <a:ext cx="1788796" cy="6244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200" kern="1200" dirty="0" err="1" smtClean="0"/>
            <a:t>Execution</a:t>
          </a:r>
          <a:r>
            <a:rPr lang="fr-FR" sz="1200" kern="1200" dirty="0" smtClean="0"/>
            <a:t> de la requête et obtention de résultats</a:t>
          </a:r>
          <a:endParaRPr lang="fr-FR" sz="1200" kern="1200" dirty="0"/>
        </a:p>
      </dsp:txBody>
      <dsp:txXfrm>
        <a:off x="5867398" y="3583107"/>
        <a:ext cx="1788796" cy="62446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EC5A593-91C5-4AE6-B020-57CB19AB7FAF}">
      <dsp:nvSpPr>
        <dsp:cNvPr id="0" name=""/>
        <dsp:cNvSpPr/>
      </dsp:nvSpPr>
      <dsp:spPr>
        <a:xfrm>
          <a:off x="617219" y="0"/>
          <a:ext cx="6995160" cy="4297363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11D8BF9-419E-4820-9800-01EC18B0D3D0}">
      <dsp:nvSpPr>
        <dsp:cNvPr id="0" name=""/>
        <dsp:cNvSpPr/>
      </dsp:nvSpPr>
      <dsp:spPr>
        <a:xfrm>
          <a:off x="4960" y="1289208"/>
          <a:ext cx="2571122" cy="171894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lvl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3900" kern="1200" dirty="0" smtClean="0"/>
            <a:t>Objet</a:t>
          </a:r>
          <a:endParaRPr lang="fr-FR" sz="3900" kern="1200" dirty="0"/>
        </a:p>
      </dsp:txBody>
      <dsp:txXfrm>
        <a:off x="88872" y="1373120"/>
        <a:ext cx="2403298" cy="1551121"/>
      </dsp:txXfrm>
    </dsp:sp>
    <dsp:sp modelId="{52530C0D-C907-4658-ADEE-6E18AE5328A8}">
      <dsp:nvSpPr>
        <dsp:cNvPr id="0" name=""/>
        <dsp:cNvSpPr/>
      </dsp:nvSpPr>
      <dsp:spPr>
        <a:xfrm>
          <a:off x="2829238" y="1289208"/>
          <a:ext cx="2571122" cy="1718945"/>
        </a:xfrm>
        <a:prstGeom prst="roundRect">
          <a:avLst/>
        </a:prstGeom>
        <a:solidFill>
          <a:schemeClr val="accent6">
            <a:lumMod val="60000"/>
            <a:lumOff val="4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lvl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3900" kern="1200" dirty="0" smtClean="0"/>
            <a:t>Affichage</a:t>
          </a:r>
          <a:endParaRPr lang="fr-FR" sz="3900" kern="1200" dirty="0"/>
        </a:p>
      </dsp:txBody>
      <dsp:txXfrm>
        <a:off x="2913150" y="1373120"/>
        <a:ext cx="2403298" cy="1551121"/>
      </dsp:txXfrm>
    </dsp:sp>
    <dsp:sp modelId="{72BCF236-8ABE-4B54-8F8A-A75BE4EA454B}">
      <dsp:nvSpPr>
        <dsp:cNvPr id="0" name=""/>
        <dsp:cNvSpPr/>
      </dsp:nvSpPr>
      <dsp:spPr>
        <a:xfrm>
          <a:off x="5653517" y="1289208"/>
          <a:ext cx="2571122" cy="1718945"/>
        </a:xfrm>
        <a:prstGeom prst="roundRect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lvl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3900" kern="1200" dirty="0" smtClean="0"/>
            <a:t>DAO</a:t>
          </a:r>
          <a:endParaRPr lang="fr-FR" sz="3900" kern="1200" dirty="0"/>
        </a:p>
      </dsp:txBody>
      <dsp:txXfrm>
        <a:off x="5737429" y="1373120"/>
        <a:ext cx="2403298" cy="155112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4506C0-3FFE-45A5-803D-9F4FC5464A70}" type="datetimeFigureOut">
              <a:rPr lang="en-US" smtClean="0"/>
              <a:t>9/24/2019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646707-6BBD-41A9-B4DF-0C76A73A2D2A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7232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This template can be used as a starter file to give updates for project</a:t>
            </a:r>
            <a:r>
              <a:rPr lang="en-US" baseline="0" dirty="0" smtClean="0"/>
              <a:t> milestones.</a:t>
            </a:r>
            <a:endParaRPr lang="en-US" dirty="0" smtClean="0"/>
          </a:p>
          <a:p>
            <a:endParaRPr lang="en-US" baseline="0" dirty="0" smtClean="0"/>
          </a:p>
          <a:p>
            <a:pPr lvl="0"/>
            <a:r>
              <a:rPr lang="en-US" sz="1000" b="1" dirty="0" smtClean="0"/>
              <a:t>Sections</a:t>
            </a:r>
            <a:endParaRPr lang="en-US" sz="1000" b="0" dirty="0" smtClean="0"/>
          </a:p>
          <a:p>
            <a:pPr lvl="0"/>
            <a:r>
              <a:rPr lang="en-US" sz="1000" u="none" dirty="0" smtClean="0">
                <a:solidFill>
                  <a:srgbClr val="008080"/>
                </a:solidFill>
                <a:effectLst/>
                <a:latin typeface="+mn-lt"/>
                <a:ea typeface="Times New Roman"/>
                <a:cs typeface="Times New Roman"/>
              </a:rPr>
              <a:t>Sections can help to organize your slides or facilitate collaboration between multiple authors. On the </a:t>
            </a:r>
            <a:r>
              <a:rPr lang="en-US" sz="1000" b="1" u="none" dirty="0" smtClean="0">
                <a:solidFill>
                  <a:srgbClr val="008080"/>
                </a:solidFill>
                <a:effectLst/>
                <a:latin typeface="+mn-lt"/>
                <a:ea typeface="Times New Roman"/>
                <a:cs typeface="Times New Roman"/>
              </a:rPr>
              <a:t>Home</a:t>
            </a:r>
            <a:r>
              <a:rPr lang="en-US" sz="1000" u="none" dirty="0" smtClean="0">
                <a:solidFill>
                  <a:srgbClr val="008080"/>
                </a:solidFill>
                <a:effectLst/>
                <a:latin typeface="+mn-lt"/>
                <a:ea typeface="Times New Roman"/>
                <a:cs typeface="Times New Roman"/>
              </a:rPr>
              <a:t> tab, under </a:t>
            </a:r>
            <a:r>
              <a:rPr lang="en-US" sz="1000" b="1" u="none" dirty="0" smtClean="0">
                <a:solidFill>
                  <a:srgbClr val="008080"/>
                </a:solidFill>
                <a:effectLst/>
                <a:latin typeface="+mn-lt"/>
                <a:ea typeface="Times New Roman"/>
                <a:cs typeface="Times New Roman"/>
              </a:rPr>
              <a:t>Slides</a:t>
            </a:r>
            <a:r>
              <a:rPr lang="en-US" sz="1000" u="none" dirty="0" smtClean="0">
                <a:solidFill>
                  <a:srgbClr val="008080"/>
                </a:solidFill>
                <a:effectLst/>
                <a:latin typeface="+mn-lt"/>
                <a:ea typeface="Times New Roman"/>
                <a:cs typeface="Times New Roman"/>
              </a:rPr>
              <a:t>, click </a:t>
            </a:r>
            <a:r>
              <a:rPr lang="en-US" sz="1000" b="1" u="none" dirty="0" smtClean="0">
                <a:solidFill>
                  <a:srgbClr val="008080"/>
                </a:solidFill>
                <a:effectLst/>
                <a:latin typeface="+mn-lt"/>
                <a:ea typeface="Times New Roman"/>
                <a:cs typeface="Times New Roman"/>
              </a:rPr>
              <a:t>Section</a:t>
            </a:r>
            <a:r>
              <a:rPr lang="en-US" sz="1000" u="none" dirty="0" smtClean="0">
                <a:solidFill>
                  <a:srgbClr val="008080"/>
                </a:solidFill>
                <a:effectLst/>
                <a:latin typeface="+mn-lt"/>
                <a:ea typeface="Times New Roman"/>
                <a:cs typeface="Times New Roman"/>
              </a:rPr>
              <a:t>, and then click </a:t>
            </a:r>
            <a:r>
              <a:rPr lang="en-US" sz="1000" b="1" u="none" dirty="0" smtClean="0">
                <a:solidFill>
                  <a:srgbClr val="008080"/>
                </a:solidFill>
                <a:effectLst/>
                <a:latin typeface="+mn-lt"/>
                <a:ea typeface="Times New Roman"/>
                <a:cs typeface="Times New Roman"/>
              </a:rPr>
              <a:t>Add Section</a:t>
            </a:r>
            <a:r>
              <a:rPr lang="en-US" sz="1000" u="none" dirty="0" smtClean="0">
                <a:solidFill>
                  <a:srgbClr val="008080"/>
                </a:solidFill>
                <a:effectLst/>
                <a:latin typeface="+mn-lt"/>
                <a:ea typeface="Times New Roman"/>
                <a:cs typeface="Times New Roman"/>
              </a:rPr>
              <a:t>.</a:t>
            </a:r>
          </a:p>
          <a:p>
            <a:pPr lvl="0"/>
            <a:endParaRPr lang="en-US" sz="1000" b="1" u="none" dirty="0" smtClean="0"/>
          </a:p>
          <a:p>
            <a:pPr lvl="0"/>
            <a:r>
              <a:rPr lang="en-US" sz="1000" b="1" u="none" dirty="0" smtClean="0"/>
              <a:t>Notes</a:t>
            </a:r>
          </a:p>
          <a:p>
            <a:pPr lvl="0"/>
            <a:r>
              <a:rPr lang="en-US" sz="1200" u="non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 the Notes pane for delivery notes or to provide additional details for the audience. You can see these notes in Presenter View during your presentation. </a:t>
            </a:r>
          </a:p>
          <a:p>
            <a:pPr lvl="0"/>
            <a:r>
              <a:rPr lang="en-US" sz="1000" u="none" dirty="0" smtClean="0"/>
              <a:t>Keep in mind the font size (important for accessibility, visibility, videotaping, and online production)</a:t>
            </a:r>
          </a:p>
          <a:p>
            <a:pPr lvl="0"/>
            <a:endParaRPr lang="en-US" sz="1000" dirty="0" smtClean="0"/>
          </a:p>
          <a:p>
            <a:pPr lvl="0">
              <a:buFontTx/>
              <a:buNone/>
            </a:pPr>
            <a:r>
              <a:rPr lang="en-US" sz="1000" b="1" dirty="0" smtClean="0"/>
              <a:t>Coordinated colors </a:t>
            </a:r>
          </a:p>
          <a:p>
            <a:pPr lvl="0">
              <a:buFontTx/>
              <a:buNone/>
            </a:pPr>
            <a:r>
              <a:rPr lang="en-US" sz="1000" dirty="0" smtClean="0"/>
              <a:t>Pay particular attention to the graphs, charts, and text boxes.</a:t>
            </a:r>
            <a:r>
              <a:rPr lang="en-US" sz="1000" baseline="0" dirty="0" smtClean="0"/>
              <a:t> </a:t>
            </a:r>
            <a:endParaRPr lang="en-US" sz="1000" dirty="0" smtClean="0"/>
          </a:p>
          <a:p>
            <a:pPr lvl="0"/>
            <a:r>
              <a:rPr lang="en-US" sz="1000" dirty="0" smtClean="0"/>
              <a:t>Consider that attendees will print in black and white or </a:t>
            </a:r>
            <a:r>
              <a:rPr lang="en-US" sz="1000" dirty="0" err="1" smtClean="0"/>
              <a:t>grayscale</a:t>
            </a:r>
            <a:r>
              <a:rPr lang="en-US" sz="1000" dirty="0" smtClean="0"/>
              <a:t>. Run a test print to make sure your colors work when printed in pure black and white and </a:t>
            </a:r>
            <a:r>
              <a:rPr lang="en-US" sz="1000" dirty="0" err="1" smtClean="0"/>
              <a:t>grayscale</a:t>
            </a:r>
            <a:r>
              <a:rPr lang="en-US" sz="1000" dirty="0" smtClean="0"/>
              <a:t>.</a:t>
            </a:r>
          </a:p>
          <a:p>
            <a:pPr lvl="0">
              <a:buFontTx/>
              <a:buNone/>
            </a:pPr>
            <a:endParaRPr lang="en-US" sz="1000" dirty="0" smtClean="0"/>
          </a:p>
          <a:p>
            <a:pPr lvl="0">
              <a:buFontTx/>
              <a:buNone/>
            </a:pPr>
            <a:r>
              <a:rPr lang="en-US" sz="1000" b="1" dirty="0" smtClean="0"/>
              <a:t>Graphics, tables, and graphs</a:t>
            </a:r>
          </a:p>
          <a:p>
            <a:pPr lvl="0"/>
            <a:r>
              <a:rPr lang="en-US" sz="1000" dirty="0" smtClean="0"/>
              <a:t>Keep it simple: If possible, use consistent, non-distracting styles and colors.</a:t>
            </a:r>
          </a:p>
          <a:p>
            <a:pPr lvl="0"/>
            <a:r>
              <a:rPr lang="en-US" sz="1000" dirty="0" smtClean="0"/>
              <a:t>Label all graphs and tables.</a:t>
            </a:r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0C3846-8D4C-4326-8BC7-9B455A036298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646707-6BBD-41A9-B4DF-0C76A73A2D2A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2638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sz="1800" kern="1200" dirty="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646707-6BBD-41A9-B4DF-0C76A73A2D2A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0642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Prepare slides for the appendix in</a:t>
            </a:r>
            <a:r>
              <a:rPr lang="en-US" baseline="0" dirty="0" smtClean="0"/>
              <a:t> the event that more details or supplemental slides are needed. The appendix is also useful if the presentation is distributed later.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0C3846-8D4C-4326-8BC7-9B455A036298}" type="slidenum">
              <a:rPr lang="en-US" smtClean="0"/>
              <a:pPr/>
              <a:t>37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0C3846-8D4C-4326-8BC7-9B455A036298}" type="slidenum">
              <a:rPr lang="en-US" smtClean="0"/>
              <a:pPr/>
              <a:t>38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0C3846-8D4C-4326-8BC7-9B455A036298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6824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the project</a:t>
            </a:r>
            <a:r>
              <a:rPr lang="en-US" baseline="0" dirty="0" smtClean="0"/>
              <a:t> about?</a:t>
            </a:r>
          </a:p>
          <a:p>
            <a:r>
              <a:rPr lang="en-US" dirty="0" smtClean="0"/>
              <a:t>Define</a:t>
            </a:r>
            <a:r>
              <a:rPr lang="en-US" baseline="0" dirty="0" smtClean="0"/>
              <a:t> the goal of this project</a:t>
            </a:r>
          </a:p>
          <a:p>
            <a:pPr lvl="1"/>
            <a:r>
              <a:rPr lang="en-US" dirty="0" smtClean="0"/>
              <a:t>Is it similar to projects in the past or is it a new effort?</a:t>
            </a:r>
          </a:p>
          <a:p>
            <a:r>
              <a:rPr lang="en-US" baseline="0" dirty="0" smtClean="0"/>
              <a:t>Define the scope of this project</a:t>
            </a:r>
          </a:p>
          <a:p>
            <a:pPr lvl="1"/>
            <a:r>
              <a:rPr lang="en-US" baseline="0" dirty="0" smtClean="0"/>
              <a:t>Is it an independent project or is it related to other projects?</a:t>
            </a:r>
          </a:p>
          <a:p>
            <a:pPr lvl="0"/>
            <a:endParaRPr lang="en-US" baseline="0" dirty="0" smtClean="0"/>
          </a:p>
          <a:p>
            <a:pPr lvl="0"/>
            <a:r>
              <a:rPr lang="en-US" baseline="0" dirty="0" smtClean="0"/>
              <a:t>* Note that this slide is not necessary for weekly status meetings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0C3846-8D4C-4326-8BC7-9B455A036298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 typeface="Arial" charset="0"/>
              <a:buNone/>
            </a:pPr>
            <a:r>
              <a:rPr lang="en-US" dirty="0" smtClean="0"/>
              <a:t>* If any of</a:t>
            </a:r>
            <a:r>
              <a:rPr lang="en-US" baseline="0" dirty="0" smtClean="0"/>
              <a:t> these issues caused a schedule delay or need to be discussed further, include details in next slide.</a:t>
            </a:r>
          </a:p>
          <a:p>
            <a:pPr>
              <a:buFont typeface="Arial" charset="0"/>
              <a:buNone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0C3846-8D4C-4326-8BC7-9B455A036298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following slides</a:t>
            </a:r>
            <a:r>
              <a:rPr lang="en-US" baseline="0" dirty="0" smtClean="0"/>
              <a:t> show several examples of timelines using SmartArt graphics.</a:t>
            </a:r>
            <a:endParaRPr lang="en-US" dirty="0" smtClean="0"/>
          </a:p>
          <a:p>
            <a:r>
              <a:rPr lang="en-US" dirty="0" smtClean="0"/>
              <a:t>Include a timeline for the project, clearly marking milestones,</a:t>
            </a:r>
            <a:r>
              <a:rPr lang="en-US" baseline="0" dirty="0" smtClean="0"/>
              <a:t> important dates, </a:t>
            </a:r>
            <a:r>
              <a:rPr lang="en-US" dirty="0" smtClean="0"/>
              <a:t>and highlight where the project is now.</a:t>
            </a:r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0C3846-8D4C-4326-8BC7-9B455A036298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646707-6BBD-41A9-B4DF-0C76A73A2D2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1534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baseline="0" dirty="0" smtClean="0"/>
              <a:t>Duplicate this slide as necessary if there is more than one issue.</a:t>
            </a:r>
          </a:p>
          <a:p>
            <a:r>
              <a:rPr lang="en-US" dirty="0" smtClean="0"/>
              <a:t>This and related slides</a:t>
            </a:r>
            <a:r>
              <a:rPr lang="en-US" baseline="0" dirty="0" smtClean="0"/>
              <a:t> can be moved to the appendix or hidden if necessary.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0C3846-8D4C-4326-8BC7-9B455A036298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 smtClean="0"/>
              <a:t>What are the dependencies</a:t>
            </a:r>
            <a:r>
              <a:rPr lang="en-US" baseline="0" dirty="0" smtClean="0"/>
              <a:t> that affect the timeline, cost, and output of this project?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0C3846-8D4C-4326-8BC7-9B455A036298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503238"/>
            <a:ext cx="3140075" cy="23542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sz="1200" baseline="0" dirty="0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503238"/>
            <a:ext cx="3140075" cy="23542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sz="1200" baseline="0" dirty="0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733203"/>
            <a:ext cx="9144000" cy="612479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77000" y="1295400"/>
            <a:ext cx="901373" cy="901373"/>
          </a:xfrm>
          <a:prstGeom prst="ellipse">
            <a:avLst/>
          </a:prstGeom>
          <a:ln>
            <a:noFill/>
          </a:ln>
          <a:effectLst>
            <a:outerShdw blurRad="292100" dist="76200" dir="2700000" algn="tl" rotWithShape="0">
              <a:srgbClr val="333333">
                <a:alpha val="50000"/>
              </a:srgbClr>
            </a:outerShdw>
          </a:effectLst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91200" y="1905000"/>
            <a:ext cx="1240461" cy="1240461"/>
          </a:xfrm>
          <a:prstGeom prst="ellipse">
            <a:avLst/>
          </a:prstGeom>
          <a:ln>
            <a:noFill/>
          </a:ln>
          <a:effectLst>
            <a:outerShdw blurRad="292100" dist="76200" dir="2700000" algn="tl" rotWithShape="0">
              <a:srgbClr val="333333">
                <a:alpha val="50000"/>
              </a:srgbClr>
            </a:outerShdw>
          </a:effectLst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05600" y="2209800"/>
            <a:ext cx="1828800" cy="1828800"/>
          </a:xfrm>
          <a:prstGeom prst="ellipse">
            <a:avLst/>
          </a:prstGeom>
          <a:ln>
            <a:noFill/>
          </a:ln>
          <a:effectLst>
            <a:outerShdw blurRad="292100" dist="76200" dir="2700000" algn="tl" rotWithShape="0">
              <a:srgbClr val="333333">
                <a:alpha val="50000"/>
              </a:srgb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1000" y="381001"/>
            <a:ext cx="7772400" cy="761999"/>
          </a:xfrm>
        </p:spPr>
        <p:txBody>
          <a:bodyPr anchor="t"/>
          <a:lstStyle>
            <a:lvl1pPr algn="l">
              <a:defRPr>
                <a:latin typeface="Georgia" pitchFamily="18" charset="0"/>
              </a:defRPr>
            </a:lvl1pPr>
          </a:lstStyle>
          <a:p>
            <a:r>
              <a:rPr lang="fr-FR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9948" y="1219200"/>
            <a:ext cx="5275052" cy="1295400"/>
          </a:xfrm>
        </p:spPr>
        <p:txBody>
          <a:bodyPr>
            <a:normAutofit/>
          </a:bodyPr>
          <a:lstStyle>
            <a:lvl1pPr marL="0" indent="0" algn="l">
              <a:buNone/>
              <a:defRPr sz="1600" baseline="0">
                <a:solidFill>
                  <a:schemeClr val="tx1"/>
                </a:solidFill>
                <a:latin typeface="Georgia" pitchFamily="18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2158D-428B-4987-8B28-745A2AFA1252}" type="datetimeFigureOut">
              <a:rPr lang="en-US" smtClean="0"/>
              <a:t>9/24/2019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FC477-0A05-4F3E-8EE9-E015C9089D56}" type="slidenum">
              <a:rPr lang="en-US" smtClean="0"/>
              <a:t>‹N°›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Click to edit Master text styles</a:t>
            </a:r>
          </a:p>
          <a:p>
            <a:pPr lvl="1"/>
            <a:r>
              <a:rPr lang="fr-FR" smtClean="0"/>
              <a:t>Second level</a:t>
            </a:r>
          </a:p>
          <a:p>
            <a:pPr lvl="2"/>
            <a:r>
              <a:rPr lang="fr-FR" smtClean="0"/>
              <a:t>Third level</a:t>
            </a:r>
          </a:p>
          <a:p>
            <a:pPr lvl="3"/>
            <a:r>
              <a:rPr lang="fr-FR" smtClean="0"/>
              <a:t>Fourth level</a:t>
            </a:r>
          </a:p>
          <a:p>
            <a:pPr lvl="4"/>
            <a:r>
              <a:rPr lang="fr-FR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2158D-428B-4987-8B28-745A2AFA1252}" type="datetimeFigureOut">
              <a:rPr lang="en-US" smtClean="0"/>
              <a:t>9/24/2019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FC477-0A05-4F3E-8EE9-E015C9089D56}" type="slidenum">
              <a:rPr lang="en-US" smtClean="0"/>
              <a:t>‹N°›</a:t>
            </a:fld>
            <a:endParaRPr lang="en-US"/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0"/>
            <a:ext cx="2057400" cy="5211763"/>
          </a:xfrm>
        </p:spPr>
        <p:txBody>
          <a:bodyPr vert="eaVert"/>
          <a:lstStyle/>
          <a:p>
            <a:r>
              <a:rPr lang="fr-FR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0"/>
            <a:ext cx="6019800" cy="5211763"/>
          </a:xfrm>
        </p:spPr>
        <p:txBody>
          <a:bodyPr vert="eaVert"/>
          <a:lstStyle/>
          <a:p>
            <a:pPr lvl="0"/>
            <a:r>
              <a:rPr lang="fr-FR" smtClean="0"/>
              <a:t>Click to edit Master text styles</a:t>
            </a:r>
          </a:p>
          <a:p>
            <a:pPr lvl="1"/>
            <a:r>
              <a:rPr lang="fr-FR" smtClean="0"/>
              <a:t>Second level</a:t>
            </a:r>
          </a:p>
          <a:p>
            <a:pPr lvl="2"/>
            <a:r>
              <a:rPr lang="fr-FR" smtClean="0"/>
              <a:t>Third level</a:t>
            </a:r>
          </a:p>
          <a:p>
            <a:pPr lvl="3"/>
            <a:r>
              <a:rPr lang="fr-FR" smtClean="0"/>
              <a:t>Fourth level</a:t>
            </a:r>
          </a:p>
          <a:p>
            <a:pPr lvl="4"/>
            <a:r>
              <a:rPr lang="fr-FR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2158D-428B-4987-8B28-745A2AFA1252}" type="datetimeFigureOut">
              <a:rPr lang="en-US" smtClean="0"/>
              <a:t>9/24/2019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FC477-0A05-4F3E-8EE9-E015C9089D56}" type="slidenum">
              <a:rPr lang="en-US" smtClean="0"/>
              <a:t>‹N°›</a:t>
            </a:fld>
            <a:endParaRPr lang="en-US"/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/>
          <a:srcRect l="-92" t="50811" r="45394" b="-590"/>
          <a:stretch/>
        </p:blipFill>
        <p:spPr>
          <a:xfrm>
            <a:off x="-13648" y="0"/>
            <a:ext cx="9157648" cy="558227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5800" y="1066799"/>
            <a:ext cx="1979920" cy="2013807"/>
          </a:xfrm>
          <a:prstGeom prst="ellipse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768304" y="1905000"/>
            <a:ext cx="5105400" cy="1143001"/>
          </a:xfrm>
        </p:spPr>
        <p:txBody>
          <a:bodyPr anchor="b" anchorCtr="0">
            <a:normAutofit/>
          </a:bodyPr>
          <a:lstStyle>
            <a:lvl1pPr algn="l">
              <a:defRPr sz="3600" b="0" cap="none">
                <a:latin typeface="Georgia" pitchFamily="18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0" y="3048000"/>
            <a:ext cx="5105400" cy="1500187"/>
          </a:xfrm>
        </p:spPr>
        <p:txBody>
          <a:bodyPr anchor="t"/>
          <a:lstStyle>
            <a:lvl1pPr marL="0" indent="0">
              <a:buNone/>
              <a:defRPr sz="2000">
                <a:solidFill>
                  <a:schemeClr val="tx1"/>
                </a:solidFill>
                <a:latin typeface="Georgia" pitchFamily="18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2158D-428B-4987-8B28-745A2AFA1252}" type="datetimeFigureOut">
              <a:rPr lang="en-US" smtClean="0"/>
              <a:t>9/24/2019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FC477-0A05-4F3E-8EE9-E015C9089D56}" type="slidenum">
              <a:rPr lang="en-US" smtClean="0"/>
              <a:t>‹N°›</a:t>
            </a:fld>
            <a:endParaRPr lang="en-US"/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14400"/>
            <a:ext cx="8229600" cy="914400"/>
          </a:xfrm>
        </p:spPr>
        <p:txBody>
          <a:bodyPr anchor="t">
            <a:normAutofit/>
          </a:bodyPr>
          <a:lstStyle>
            <a:lvl1pPr algn="l">
              <a:defRPr sz="2800">
                <a:latin typeface="Georgia" pitchFamily="18" charset="0"/>
              </a:defRPr>
            </a:lvl1pPr>
          </a:lstStyle>
          <a:p>
            <a:r>
              <a:rPr lang="fr-FR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 marL="342900" indent="-342900">
              <a:lnSpc>
                <a:spcPct val="150000"/>
              </a:lnSpc>
              <a:spcBef>
                <a:spcPts val="0"/>
              </a:spcBef>
              <a:buSzPct val="130000"/>
              <a:buFont typeface="Arial" pitchFamily="34" charset="0"/>
              <a:buChar char="•"/>
              <a:defRPr sz="2000">
                <a:latin typeface="Georgia" pitchFamily="18" charset="0"/>
              </a:defRPr>
            </a:lvl1pPr>
            <a:lvl2pPr marL="571500" indent="-228600">
              <a:lnSpc>
                <a:spcPct val="150000"/>
              </a:lnSpc>
              <a:spcBef>
                <a:spcPts val="0"/>
              </a:spcBef>
              <a:buSzPct val="60000"/>
              <a:buFont typeface="Courier New" pitchFamily="49" charset="0"/>
              <a:buChar char="o"/>
              <a:defRPr sz="1800">
                <a:latin typeface="Georgia" pitchFamily="18" charset="0"/>
              </a:defRPr>
            </a:lvl2pPr>
            <a:lvl3pPr>
              <a:defRPr sz="2000">
                <a:latin typeface="Georgia" pitchFamily="18" charset="0"/>
              </a:defRPr>
            </a:lvl3pPr>
            <a:lvl4pPr>
              <a:defRPr sz="2000">
                <a:latin typeface="Georgia" pitchFamily="18" charset="0"/>
              </a:defRPr>
            </a:lvl4pPr>
            <a:lvl5pPr>
              <a:defRPr sz="2000">
                <a:latin typeface="Georgia" pitchFamily="18" charset="0"/>
              </a:defRPr>
            </a:lvl5pPr>
          </a:lstStyle>
          <a:p>
            <a:pPr lvl="0"/>
            <a:r>
              <a:rPr lang="fr-FR" smtClean="0"/>
              <a:t>Click to edit Master text styles</a:t>
            </a:r>
          </a:p>
          <a:p>
            <a:pPr lvl="1"/>
            <a:r>
              <a:rPr lang="fr-FR" smtClean="0"/>
              <a:t>Second level</a:t>
            </a:r>
          </a:p>
          <a:p>
            <a:pPr lvl="2"/>
            <a:r>
              <a:rPr lang="fr-FR" smtClean="0"/>
              <a:t>Third level</a:t>
            </a:r>
          </a:p>
          <a:p>
            <a:pPr lvl="3"/>
            <a:r>
              <a:rPr lang="fr-FR" smtClean="0"/>
              <a:t>Fourth level</a:t>
            </a:r>
          </a:p>
          <a:p>
            <a:pPr lvl="4"/>
            <a:r>
              <a:rPr lang="fr-FR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2158D-428B-4987-8B28-745A2AFA1252}" type="datetimeFigureOut">
              <a:rPr lang="en-US" smtClean="0"/>
              <a:t>9/24/2019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FC477-0A05-4F3E-8EE9-E015C9089D56}" type="slidenum">
              <a:rPr lang="en-US" smtClean="0"/>
              <a:t>‹N°›</a:t>
            </a:fld>
            <a:endParaRPr lang="en-US"/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828800"/>
            <a:ext cx="4038600" cy="42973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Click to edit Master text styles</a:t>
            </a:r>
          </a:p>
          <a:p>
            <a:pPr lvl="1"/>
            <a:r>
              <a:rPr lang="fr-FR" smtClean="0"/>
              <a:t>Second level</a:t>
            </a:r>
          </a:p>
          <a:p>
            <a:pPr lvl="2"/>
            <a:r>
              <a:rPr lang="fr-FR" smtClean="0"/>
              <a:t>Third level</a:t>
            </a:r>
          </a:p>
          <a:p>
            <a:pPr lvl="3"/>
            <a:r>
              <a:rPr lang="fr-FR" smtClean="0"/>
              <a:t>Fourth level</a:t>
            </a:r>
          </a:p>
          <a:p>
            <a:pPr lvl="4"/>
            <a:r>
              <a:rPr lang="fr-FR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828800"/>
            <a:ext cx="4038600" cy="42973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Click to edit Master text styles</a:t>
            </a:r>
          </a:p>
          <a:p>
            <a:pPr lvl="1"/>
            <a:r>
              <a:rPr lang="fr-FR" smtClean="0"/>
              <a:t>Second level</a:t>
            </a:r>
          </a:p>
          <a:p>
            <a:pPr lvl="2"/>
            <a:r>
              <a:rPr lang="fr-FR" smtClean="0"/>
              <a:t>Third level</a:t>
            </a:r>
          </a:p>
          <a:p>
            <a:pPr lvl="3"/>
            <a:r>
              <a:rPr lang="fr-FR" smtClean="0"/>
              <a:t>Fourth level</a:t>
            </a:r>
          </a:p>
          <a:p>
            <a:pPr lvl="4"/>
            <a:r>
              <a:rPr lang="fr-FR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2158D-428B-4987-8B28-745A2AFA1252}" type="datetimeFigureOut">
              <a:rPr lang="en-US" smtClean="0"/>
              <a:t>9/24/2019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FC477-0A05-4F3E-8EE9-E015C9089D56}" type="slidenum">
              <a:rPr lang="en-US" smtClean="0"/>
              <a:t>‹N°›</a:t>
            </a:fld>
            <a:endParaRPr lang="en-US"/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14400"/>
            <a:ext cx="8229600" cy="609600"/>
          </a:xfrm>
        </p:spPr>
        <p:txBody>
          <a:bodyPr/>
          <a:lstStyle>
            <a:lvl1pPr>
              <a:defRPr/>
            </a:lvl1pPr>
          </a:lstStyle>
          <a:p>
            <a:r>
              <a:rPr lang="fr-FR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>
            <a:no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Click to edit Master text styles</a:t>
            </a:r>
          </a:p>
          <a:p>
            <a:pPr lvl="1"/>
            <a:r>
              <a:rPr lang="fr-FR" smtClean="0"/>
              <a:t>Second level</a:t>
            </a:r>
          </a:p>
          <a:p>
            <a:pPr lvl="2"/>
            <a:r>
              <a:rPr lang="fr-FR" smtClean="0"/>
              <a:t>Third level</a:t>
            </a:r>
          </a:p>
          <a:p>
            <a:pPr lvl="3"/>
            <a:r>
              <a:rPr lang="fr-FR" smtClean="0"/>
              <a:t>Fourth level</a:t>
            </a:r>
          </a:p>
          <a:p>
            <a:pPr lvl="4"/>
            <a:r>
              <a:rPr lang="fr-FR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>
            <a:no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Click to edit Master text styles</a:t>
            </a:r>
          </a:p>
          <a:p>
            <a:pPr lvl="1"/>
            <a:r>
              <a:rPr lang="fr-FR" smtClean="0"/>
              <a:t>Second level</a:t>
            </a:r>
          </a:p>
          <a:p>
            <a:pPr lvl="2"/>
            <a:r>
              <a:rPr lang="fr-FR" smtClean="0"/>
              <a:t>Third level</a:t>
            </a:r>
          </a:p>
          <a:p>
            <a:pPr lvl="3"/>
            <a:r>
              <a:rPr lang="fr-FR" smtClean="0"/>
              <a:t>Fourth level</a:t>
            </a:r>
          </a:p>
          <a:p>
            <a:pPr lvl="4"/>
            <a:r>
              <a:rPr lang="fr-FR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2158D-428B-4987-8B28-745A2AFA1252}" type="datetimeFigureOut">
              <a:rPr lang="en-US" smtClean="0"/>
              <a:t>9/24/2019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FC477-0A05-4F3E-8EE9-E015C9089D56}" type="slidenum">
              <a:rPr lang="en-US" smtClean="0"/>
              <a:t>‹N°›</a:t>
            </a:fld>
            <a:endParaRPr lang="en-US"/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fr-FR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2158D-428B-4987-8B28-745A2AFA1252}" type="datetimeFigureOut">
              <a:rPr lang="en-US" smtClean="0"/>
              <a:t>9/24/2019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FC477-0A05-4F3E-8EE9-E015C9089D56}" type="slidenum">
              <a:rPr lang="en-US" smtClean="0"/>
              <a:t>‹N°›</a:t>
            </a:fld>
            <a:endParaRPr lang="en-US"/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2158D-428B-4987-8B28-745A2AFA1252}" type="datetimeFigureOut">
              <a:rPr lang="en-US" smtClean="0"/>
              <a:t>9/24/2019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FC477-0A05-4F3E-8EE9-E015C9089D56}" type="slidenum">
              <a:rPr lang="en-US" smtClean="0"/>
              <a:t>‹N°›</a:t>
            </a:fld>
            <a:endParaRPr lang="en-US"/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14400"/>
            <a:ext cx="3008313" cy="76200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914400"/>
            <a:ext cx="5111750" cy="5211763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Click to edit Master text styles</a:t>
            </a:r>
          </a:p>
          <a:p>
            <a:pPr lvl="1"/>
            <a:r>
              <a:rPr lang="fr-FR" smtClean="0"/>
              <a:t>Second level</a:t>
            </a:r>
          </a:p>
          <a:p>
            <a:pPr lvl="2"/>
            <a:r>
              <a:rPr lang="fr-FR" smtClean="0"/>
              <a:t>Third level</a:t>
            </a:r>
          </a:p>
          <a:p>
            <a:pPr lvl="3"/>
            <a:r>
              <a:rPr lang="fr-FR" smtClean="0"/>
              <a:t>Fourth level</a:t>
            </a:r>
          </a:p>
          <a:p>
            <a:pPr lvl="4"/>
            <a:r>
              <a:rPr lang="fr-FR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752600"/>
            <a:ext cx="3008313" cy="43735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2158D-428B-4987-8B28-745A2AFA1252}" type="datetimeFigureOut">
              <a:rPr lang="en-US" smtClean="0"/>
              <a:t>9/24/2019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FC477-0A05-4F3E-8EE9-E015C9089D56}" type="slidenum">
              <a:rPr lang="en-US" smtClean="0"/>
              <a:t>‹N°›</a:t>
            </a:fld>
            <a:endParaRPr lang="en-US"/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2158D-428B-4987-8B28-745A2AFA1252}" type="datetimeFigureOut">
              <a:rPr lang="en-US" smtClean="0"/>
              <a:t>9/24/2019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FC477-0A05-4F3E-8EE9-E015C9089D56}" type="slidenum">
              <a:rPr lang="en-US" smtClean="0"/>
              <a:t>‹N°›</a:t>
            </a:fld>
            <a:endParaRPr lang="en-US"/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914400"/>
            <a:ext cx="82296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28800"/>
            <a:ext cx="8229600" cy="42973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Click to edit Master text styles</a:t>
            </a:r>
          </a:p>
          <a:p>
            <a:pPr lvl="1"/>
            <a:r>
              <a:rPr lang="fr-FR" smtClean="0"/>
              <a:t>Second level</a:t>
            </a:r>
          </a:p>
          <a:p>
            <a:pPr lvl="2"/>
            <a:r>
              <a:rPr lang="fr-FR" smtClean="0"/>
              <a:t>Third level</a:t>
            </a:r>
          </a:p>
          <a:p>
            <a:pPr lvl="3"/>
            <a:r>
              <a:rPr lang="fr-FR" smtClean="0"/>
              <a:t>Fourth level</a:t>
            </a:r>
          </a:p>
          <a:p>
            <a:pPr lvl="4"/>
            <a:r>
              <a:rPr lang="fr-FR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22158D-428B-4987-8B28-745A2AFA1252}" type="datetimeFigureOut">
              <a:rPr lang="en-US" smtClean="0"/>
              <a:t>9/24/2019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5FC477-0A05-4F3E-8EE9-E015C9089D56}" type="slidenum">
              <a:rPr lang="en-US" smtClean="0"/>
              <a:t>‹N°›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44"/>
          <a:stretch/>
        </p:blipFill>
        <p:spPr>
          <a:xfrm>
            <a:off x="-13251" y="0"/>
            <a:ext cx="9157252" cy="660449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fade/>
  </p:transition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spcBef>
          <a:spcPct val="0"/>
        </a:spcBef>
        <a:buNone/>
        <a:defRPr sz="2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8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tags" Target="../tags/tag14.xml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5" Type="http://schemas.openxmlformats.org/officeDocument/2006/relationships/image" Target="../media/image9.jpeg"/><Relationship Id="rId4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4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10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notesSlide" Target="../notesSlides/notesSlide4.xml"/><Relationship Id="rId7" Type="http://schemas.openxmlformats.org/officeDocument/2006/relationships/diagramColors" Target="../diagrams/colors1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7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8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2.xml"/><Relationship Id="rId3" Type="http://schemas.openxmlformats.org/officeDocument/2006/relationships/tags" Target="../tags/tag11.xml"/><Relationship Id="rId7" Type="http://schemas.openxmlformats.org/officeDocument/2006/relationships/diagramLayout" Target="../diagrams/layout2.xml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6" Type="http://schemas.openxmlformats.org/officeDocument/2006/relationships/diagramData" Target="../diagrams/data2.xml"/><Relationship Id="rId5" Type="http://schemas.openxmlformats.org/officeDocument/2006/relationships/notesSlide" Target="../notesSlides/notesSlide7.xml"/><Relationship Id="rId10" Type="http://schemas.microsoft.com/office/2007/relationships/diagramDrawing" Target="../diagrams/drawing2.xml"/><Relationship Id="rId4" Type="http://schemas.openxmlformats.org/officeDocument/2006/relationships/slideLayout" Target="../slideLayouts/slideLayout3.xml"/><Relationship Id="rId9" Type="http://schemas.openxmlformats.org/officeDocument/2006/relationships/diagramColors" Target="../diagrams/colors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 smtClean="0"/>
              <a:t>Project Status Report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/>
        <p:txBody>
          <a:bodyPr>
            <a:normAutofit/>
          </a:bodyPr>
          <a:lstStyle/>
          <a:p>
            <a:r>
              <a:rPr lang="en-US" sz="2400" dirty="0" err="1" smtClean="0"/>
              <a:t>Hélios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Phase 1</a:t>
            </a:r>
            <a:br>
              <a:rPr lang="en-US" dirty="0" smtClean="0"/>
            </a:br>
            <a:r>
              <a:rPr lang="en-US" dirty="0" err="1" smtClean="0"/>
              <a:t>Septembre</a:t>
            </a:r>
            <a:r>
              <a:rPr lang="en-US" dirty="0" smtClean="0"/>
              <a:t> 2019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4028160732"/>
              </p:ext>
            </p:extLst>
          </p:nvPr>
        </p:nvGraphicFramePr>
        <p:xfrm>
          <a:off x="187166" y="1143000"/>
          <a:ext cx="8804434" cy="4648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Environnement</a:t>
            </a:r>
            <a:r>
              <a:rPr lang="en-US" dirty="0" smtClean="0"/>
              <a:t> Technique</a:t>
            </a:r>
            <a:br>
              <a:rPr lang="en-US" dirty="0" smtClean="0"/>
            </a:br>
            <a:r>
              <a:rPr lang="en-US" dirty="0" smtClean="0"/>
              <a:t>&gt; </a:t>
            </a:r>
            <a:r>
              <a:rPr lang="en-US" dirty="0" err="1" smtClean="0"/>
              <a:t>Matériel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026FE858-264F-439B-A7F3-F2D942865AB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graphicEl>
                                              <a:dgm id="{026FE858-264F-439B-A7F3-F2D942865AB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40536B13-5617-411F-BE63-A67F8829006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graphicEl>
                                              <a:dgm id="{40536B13-5617-411F-BE63-A67F8829006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AA799FD6-0207-48F1-ADAD-3355FC4694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>
                                            <p:graphicEl>
                                              <a:dgm id="{AA799FD6-0207-48F1-ADAD-3355FC46945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C572D6EF-B61D-42B7-AE89-70B64669FED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">
                                            <p:graphicEl>
                                              <a:dgm id="{C572D6EF-B61D-42B7-AE89-70B64669FED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6C4584D8-4BEC-45D8-BF53-95F5FB761D0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">
                                            <p:graphicEl>
                                              <a:dgm id="{6C4584D8-4BEC-45D8-BF53-95F5FB761D0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F134D718-41DE-4EC6-89B3-1BC0F2118D8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graphicEl>
                                              <a:dgm id="{F134D718-41DE-4EC6-89B3-1BC0F2118D8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5E3B8E9D-BC81-4E4F-9ACC-A20F37470DE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">
                                            <p:graphicEl>
                                              <a:dgm id="{5E3B8E9D-BC81-4E4F-9ACC-A20F37470DE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0E7EB6B7-19A7-4A3E-B4B9-2E001F38EFC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">
                                            <p:graphicEl>
                                              <a:dgm id="{0E7EB6B7-19A7-4A3E-B4B9-2E001F38EFC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CC9E38FE-BB68-46C2-BB82-E10F260603D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3">
                                            <p:graphicEl>
                                              <a:dgm id="{CC9E38FE-BB68-46C2-BB82-E10F260603D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 uiExpand="1">
        <p:bldSub>
          <a:bldDgm bld="one"/>
        </p:bldSub>
      </p:bldGraphic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Environnement Technique</a:t>
            </a:r>
            <a:br>
              <a:rPr lang="fr-FR" dirty="0" smtClean="0"/>
            </a:br>
            <a:r>
              <a:rPr lang="fr-FR" dirty="0" smtClean="0"/>
              <a:t>&gt; MCD (Version Phase 1)</a:t>
            </a:r>
            <a:endParaRPr lang="fr-FR" dirty="0"/>
          </a:p>
        </p:txBody>
      </p:sp>
      <p:graphicFrame>
        <p:nvGraphicFramePr>
          <p:cNvPr id="4" name="Espace réservé du contenu 3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50125891"/>
              </p:ext>
            </p:extLst>
          </p:nvPr>
        </p:nvGraphicFramePr>
        <p:xfrm>
          <a:off x="2590800" y="1808967"/>
          <a:ext cx="3036887" cy="4297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4" name="Acrobat Document" r:id="rId3" imgW="5667359" imgH="8020022" progId="AcroExch.Document.7">
                  <p:embed/>
                </p:oleObj>
              </mc:Choice>
              <mc:Fallback>
                <p:oleObj name="Acrobat Document" r:id="rId3" imgW="5667359" imgH="8020022" progId="AcroExch.Document.7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590800" y="1808967"/>
                        <a:ext cx="3036887" cy="42973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352269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457200" y="914400"/>
            <a:ext cx="5410200" cy="914400"/>
          </a:xfrm>
        </p:spPr>
        <p:txBody>
          <a:bodyPr/>
          <a:lstStyle/>
          <a:p>
            <a:r>
              <a:rPr lang="en-US" dirty="0" err="1" smtClean="0"/>
              <a:t>Prochaine</a:t>
            </a:r>
            <a:r>
              <a:rPr lang="en-US" dirty="0" smtClean="0"/>
              <a:t> </a:t>
            </a:r>
            <a:r>
              <a:rPr lang="en-US" dirty="0" err="1" smtClean="0"/>
              <a:t>étape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65520" y="0"/>
            <a:ext cx="3078480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457200" y="1828800"/>
            <a:ext cx="5181600" cy="4297363"/>
          </a:xfrm>
        </p:spPr>
        <p:txBody>
          <a:bodyPr/>
          <a:lstStyle/>
          <a:p>
            <a:pPr>
              <a:lnSpc>
                <a:spcPct val="150000"/>
              </a:lnSpc>
            </a:pPr>
            <a:endParaRPr lang="en-US" dirty="0"/>
          </a:p>
        </p:txBody>
      </p:sp>
    </p:spTree>
    <p:custDataLst>
      <p:tags r:id="rId1"/>
    </p:custData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Environnement</a:t>
            </a:r>
            <a:r>
              <a:rPr lang="en-US" dirty="0" smtClean="0"/>
              <a:t> Technique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Système</a:t>
            </a:r>
            <a:r>
              <a:rPr lang="en-US" dirty="0" smtClean="0"/>
              <a:t> </a:t>
            </a:r>
            <a:r>
              <a:rPr lang="en-US" dirty="0" err="1" smtClean="0"/>
              <a:t>autonome</a:t>
            </a:r>
            <a:r>
              <a:rPr lang="en-US" dirty="0" smtClean="0"/>
              <a:t> et </a:t>
            </a:r>
            <a:r>
              <a:rPr lang="en-US" dirty="0" err="1" smtClean="0"/>
              <a:t>surveillé</a:t>
            </a:r>
            <a:endParaRPr lang="en-US" dirty="0" smtClean="0"/>
          </a:p>
          <a:p>
            <a:pPr lvl="1"/>
            <a:r>
              <a:rPr lang="en-US" dirty="0" smtClean="0"/>
              <a:t>Helios </a:t>
            </a:r>
            <a:r>
              <a:rPr lang="en-US" err="1" smtClean="0"/>
              <a:t>implémente</a:t>
            </a:r>
            <a:r>
              <a:rPr lang="en-US" smtClean="0"/>
              <a:t> nativement la </a:t>
            </a:r>
            <a:r>
              <a:rPr lang="en-US" dirty="0" err="1" smtClean="0"/>
              <a:t>sauvegarde</a:t>
            </a:r>
            <a:r>
              <a:rPr lang="en-US" dirty="0" smtClean="0"/>
              <a:t> du travail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cours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cas</a:t>
            </a:r>
            <a:r>
              <a:rPr lang="en-US" dirty="0" smtClean="0"/>
              <a:t>  </a:t>
            </a:r>
            <a:r>
              <a:rPr lang="en-US" dirty="0" err="1" smtClean="0"/>
              <a:t>d’indisponibilité</a:t>
            </a:r>
            <a:r>
              <a:rPr lang="en-US" dirty="0"/>
              <a:t> </a:t>
            </a:r>
            <a:r>
              <a:rPr lang="en-US" dirty="0" smtClean="0"/>
              <a:t>du </a:t>
            </a:r>
            <a:r>
              <a:rPr lang="en-US" dirty="0" err="1" smtClean="0"/>
              <a:t>Serveur</a:t>
            </a:r>
            <a:endParaRPr lang="en-US" dirty="0" smtClean="0"/>
          </a:p>
          <a:p>
            <a:pPr lvl="1"/>
            <a:r>
              <a:rPr lang="en-US" dirty="0" smtClean="0"/>
              <a:t>Administrable via </a:t>
            </a:r>
            <a:r>
              <a:rPr lang="en-US" dirty="0" err="1" smtClean="0"/>
              <a:t>réseaux</a:t>
            </a:r>
            <a:r>
              <a:rPr lang="en-US" dirty="0" smtClean="0"/>
              <a:t> GSM</a:t>
            </a:r>
            <a:br>
              <a:rPr lang="en-US" dirty="0" smtClean="0"/>
            </a:br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525260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Version Phase 1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Basée</a:t>
            </a:r>
            <a:r>
              <a:rPr lang="en-US" dirty="0" smtClean="0"/>
              <a:t> </a:t>
            </a:r>
            <a:r>
              <a:rPr lang="en-US" dirty="0"/>
              <a:t>sur le </a:t>
            </a:r>
            <a:r>
              <a:rPr lang="en-US" dirty="0" err="1"/>
              <a:t>RaspBerry</a:t>
            </a:r>
            <a:r>
              <a:rPr lang="en-US" dirty="0"/>
              <a:t> PI</a:t>
            </a:r>
          </a:p>
          <a:p>
            <a:pPr lvl="1"/>
            <a:r>
              <a:rPr lang="en-US" dirty="0"/>
              <a:t>Quad-Core</a:t>
            </a:r>
          </a:p>
          <a:p>
            <a:pPr lvl="1"/>
            <a:r>
              <a:rPr lang="en-US" dirty="0"/>
              <a:t>1 Gb de </a:t>
            </a:r>
            <a:r>
              <a:rPr lang="en-US" dirty="0" smtClean="0"/>
              <a:t>RAM (Pi3B+) / 4Gb (Pi4B+)</a:t>
            </a:r>
            <a:endParaRPr lang="en-US" dirty="0"/>
          </a:p>
          <a:p>
            <a:pPr lvl="1"/>
            <a:r>
              <a:rPr lang="en-US" dirty="0"/>
              <a:t>GNU </a:t>
            </a:r>
            <a:r>
              <a:rPr lang="en-US" dirty="0" err="1"/>
              <a:t>Debian</a:t>
            </a:r>
            <a:r>
              <a:rPr lang="en-US" dirty="0"/>
              <a:t> 18.04 (Buster)</a:t>
            </a:r>
          </a:p>
          <a:p>
            <a:pPr lvl="1"/>
            <a:r>
              <a:rPr lang="en-US" dirty="0" err="1" smtClean="0"/>
              <a:t>Écran</a:t>
            </a:r>
            <a:r>
              <a:rPr lang="en-US" dirty="0" smtClean="0"/>
              <a:t> HDMI  et port USB </a:t>
            </a:r>
            <a:r>
              <a:rPr lang="en-US" dirty="0" err="1" smtClean="0"/>
              <a:t>en</a:t>
            </a:r>
            <a:r>
              <a:rPr lang="en-US" dirty="0" smtClean="0"/>
              <a:t> façade</a:t>
            </a:r>
          </a:p>
          <a:p>
            <a:pPr lvl="1"/>
            <a:endParaRPr lang="en-US" dirty="0"/>
          </a:p>
          <a:p>
            <a:r>
              <a:rPr lang="en-US" dirty="0" err="1"/>
              <a:t>Combinée</a:t>
            </a:r>
            <a:r>
              <a:rPr lang="en-US" dirty="0"/>
              <a:t> à </a:t>
            </a:r>
            <a:r>
              <a:rPr lang="en-US" dirty="0" err="1"/>
              <a:t>une</a:t>
            </a:r>
            <a:r>
              <a:rPr lang="en-US" dirty="0"/>
              <a:t> APU (Automated Power Unit) / UPS</a:t>
            </a:r>
          </a:p>
          <a:p>
            <a:pPr lvl="1"/>
            <a:r>
              <a:rPr lang="en-US" dirty="0" err="1" smtClean="0"/>
              <a:t>Autonomie</a:t>
            </a:r>
            <a:r>
              <a:rPr lang="en-US" dirty="0" smtClean="0"/>
              <a:t> </a:t>
            </a:r>
            <a:r>
              <a:rPr lang="en-US" dirty="0" err="1"/>
              <a:t>électrique</a:t>
            </a:r>
            <a:r>
              <a:rPr lang="en-US" dirty="0"/>
              <a:t> 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8733807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IMG_2297.jpg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903813168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/>
          <p:cNvGraphicFramePr/>
          <p:nvPr/>
        </p:nvGraphicFramePr>
        <p:xfrm>
          <a:off x="328612" y="1143000"/>
          <a:ext cx="8486776" cy="457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372AB35D-7F85-4F08-9397-AA61FB00442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>
                                            <p:graphicEl>
                                              <a:dgm id="{372AB35D-7F85-4F08-9397-AA61FB00442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graphicEl>
                                              <a:dgm id="{372AB35D-7F85-4F08-9397-AA61FB00442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">
                                            <p:graphicEl>
                                              <a:dgm id="{372AB35D-7F85-4F08-9397-AA61FB00442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-0.25 0  E" pathEditMode="relative" ptsTypes="">
                                      <p:cBhvr>
                                        <p:cTn id="11" dur="1000" spd="-100000" fill="hold"/>
                                        <p:tgtEl>
                                          <p:spTgt spid="3">
                                            <p:graphicEl>
                                              <a:dgm id="{372AB35D-7F85-4F08-9397-AA61FB00442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43FF70E3-3B35-4DF9-A907-606680DFC17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graphicEl>
                                              <a:dgm id="{43FF70E3-3B35-4DF9-A907-606680DFC17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graphicEl>
                                              <a:dgm id="{43FF70E3-3B35-4DF9-A907-606680DFC17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graphicEl>
                                              <a:dgm id="{43FF70E3-3B35-4DF9-A907-606680DFC17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-0.25 0  E" pathEditMode="relative" ptsTypes="">
                                      <p:cBhvr>
                                        <p:cTn id="19" dur="1000" spd="-100000" fill="hold"/>
                                        <p:tgtEl>
                                          <p:spTgt spid="3">
                                            <p:graphicEl>
                                              <a:dgm id="{43FF70E3-3B35-4DF9-A907-606680DFC17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40E75915-E9B1-4ABD-839B-3CFD5E25D23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graphicEl>
                                              <a:dgm id="{40E75915-E9B1-4ABD-839B-3CFD5E25D23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graphicEl>
                                              <a:dgm id="{40E75915-E9B1-4ABD-839B-3CFD5E25D23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>
                                            <p:graphicEl>
                                              <a:dgm id="{40E75915-E9B1-4ABD-839B-3CFD5E25D23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-0.25 0  E" pathEditMode="relative" ptsTypes="">
                                      <p:cBhvr>
                                        <p:cTn id="27" dur="1000" spd="-100000" fill="hold"/>
                                        <p:tgtEl>
                                          <p:spTgt spid="3">
                                            <p:graphicEl>
                                              <a:dgm id="{40E75915-E9B1-4ABD-839B-3CFD5E25D23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D3FAEA15-74EA-44F0-B324-8062485B62B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graphicEl>
                                              <a:dgm id="{D3FAEA15-74EA-44F0-B324-8062485B62B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graphicEl>
                                              <a:dgm id="{D3FAEA15-74EA-44F0-B324-8062485B62B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>
                                            <p:graphicEl>
                                              <a:dgm id="{D3FAEA15-74EA-44F0-B324-8062485B62B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-0.25 0  E" pathEditMode="relative" ptsTypes="">
                                      <p:cBhvr>
                                        <p:cTn id="35" dur="1000" spd="-100000" fill="hold"/>
                                        <p:tgtEl>
                                          <p:spTgt spid="3">
                                            <p:graphicEl>
                                              <a:dgm id="{D3FAEA15-74EA-44F0-B324-8062485B62B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Sub>
          <a:bldDgm bld="one"/>
        </p:bldSub>
      </p:bldGraphic>
      <p:bldGraphic spid="3" grpId="1">
        <p:bldSub>
          <a:bldDgm bld="one"/>
        </p:bldSub>
      </p:bldGraphic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APU / UPS</a:t>
            </a:r>
            <a:endParaRPr lang="en-US" dirty="0"/>
          </a:p>
        </p:txBody>
      </p:sp>
      <p:pic>
        <p:nvPicPr>
          <p:cNvPr id="4" name="Content Placeholder 3" descr="IMG_2318.jpg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16200000">
            <a:off x="-358377" y="-1470422"/>
            <a:ext cx="12344400" cy="6446045"/>
          </a:xfrm>
          <a:noFill/>
          <a:effectLst>
            <a:innerShdw blurRad="63500" dist="50800" dir="2700000">
              <a:prstClr val="black">
                <a:alpha val="50000"/>
              </a:prstClr>
            </a:innerShdw>
          </a:effectLst>
        </p:spPr>
      </p:pic>
    </p:spTree>
    <p:extLst>
      <p:ext uri="{BB962C8B-B14F-4D97-AF65-F5344CB8AC3E}">
        <p14:creationId xmlns:p14="http://schemas.microsoft.com/office/powerpoint/2010/main" val="1290492608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IMG_2298.jpg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94997330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Environnement</a:t>
            </a:r>
            <a:r>
              <a:rPr lang="en-US" dirty="0" smtClean="0"/>
              <a:t> Technique</a:t>
            </a:r>
            <a:br>
              <a:rPr lang="en-US" dirty="0" smtClean="0"/>
            </a:br>
            <a:r>
              <a:rPr lang="en-US" dirty="0" smtClean="0"/>
              <a:t>&gt; APU / UPS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Système Matériel et Logiciel</a:t>
            </a:r>
          </a:p>
          <a:p>
            <a:pPr lvl="1"/>
            <a:r>
              <a:rPr lang="fr-FR" dirty="0" err="1" smtClean="0"/>
              <a:t>Arduino</a:t>
            </a:r>
            <a:r>
              <a:rPr lang="fr-FR" dirty="0" smtClean="0"/>
              <a:t> DUE (ARM Cortex-A3 78Mhz)</a:t>
            </a:r>
          </a:p>
          <a:p>
            <a:pPr lvl="1"/>
            <a:r>
              <a:rPr lang="fr-FR" dirty="0" smtClean="0"/>
              <a:t>Redondance électrique via 2 Bank Li-ion séparé</a:t>
            </a:r>
          </a:p>
          <a:p>
            <a:pPr lvl="1"/>
            <a:r>
              <a:rPr lang="fr-FR" dirty="0" smtClean="0"/>
              <a:t>10 Batteries Li-Ion 18650 2000mA</a:t>
            </a:r>
          </a:p>
          <a:p>
            <a:pPr lvl="1"/>
            <a:r>
              <a:rPr lang="fr-FR" dirty="0" err="1" smtClean="0"/>
              <a:t>WatchDog</a:t>
            </a:r>
            <a:r>
              <a:rPr lang="fr-FR" dirty="0" smtClean="0"/>
              <a:t> pour Infrastructure réseaux Hélios</a:t>
            </a:r>
          </a:p>
          <a:p>
            <a:pPr lvl="1"/>
            <a:r>
              <a:rPr lang="fr-FR" dirty="0" smtClean="0"/>
              <a:t>Connectivité GSM / Bluetooth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6231613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14400"/>
            <a:ext cx="4648200" cy="914400"/>
          </a:xfrm>
        </p:spPr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828800"/>
            <a:ext cx="4648200" cy="4297363"/>
          </a:xfrm>
        </p:spPr>
        <p:txBody>
          <a:bodyPr>
            <a:normAutofit/>
          </a:bodyPr>
          <a:lstStyle/>
          <a:p>
            <a:r>
              <a:rPr lang="en-US" dirty="0" err="1" smtClean="0"/>
              <a:t>Pourquoi</a:t>
            </a:r>
            <a:r>
              <a:rPr lang="en-US" dirty="0" smtClean="0"/>
              <a:t> </a:t>
            </a:r>
            <a:r>
              <a:rPr lang="en-US" b="1" dirty="0" err="1" smtClean="0"/>
              <a:t>Hélios</a:t>
            </a:r>
            <a:r>
              <a:rPr lang="en-US" dirty="0" smtClean="0"/>
              <a:t>?</a:t>
            </a:r>
            <a:endParaRPr lang="en-US" dirty="0"/>
          </a:p>
          <a:p>
            <a:endParaRPr lang="en-US" dirty="0"/>
          </a:p>
          <a:p>
            <a:r>
              <a:rPr lang="en-US" dirty="0" err="1" smtClean="0"/>
              <a:t>Environnement</a:t>
            </a:r>
            <a:r>
              <a:rPr lang="en-US" dirty="0" smtClean="0"/>
              <a:t> Technique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Cas</a:t>
            </a:r>
            <a:r>
              <a:rPr lang="en-US" dirty="0"/>
              <a:t> </a:t>
            </a:r>
            <a:r>
              <a:rPr lang="en-US" dirty="0" err="1" smtClean="0"/>
              <a:t>d’utilisation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Résumé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err="1" smtClean="0"/>
              <a:t>Références</a:t>
            </a:r>
            <a:r>
              <a:rPr lang="en-US" dirty="0" smtClean="0"/>
              <a:t> technique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custDataLst>
      <p:tags r:id="rId1"/>
    </p:custData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 descr="IMG_2316.jpg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92985007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IMG_2317.jpg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9666901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Environnement Technique</a:t>
            </a:r>
            <a:br>
              <a:rPr lang="fr-FR" dirty="0" smtClean="0"/>
            </a:br>
            <a:r>
              <a:rPr lang="fr-FR" dirty="0" smtClean="0"/>
              <a:t>&gt; Authentification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Hélios prend en charge l’authentification via plusieurs méthodes </a:t>
            </a:r>
          </a:p>
          <a:p>
            <a:pPr lvl="1"/>
            <a:r>
              <a:rPr lang="fr-FR" dirty="0" smtClean="0"/>
              <a:t>Mot de passe</a:t>
            </a:r>
          </a:p>
          <a:p>
            <a:pPr lvl="1"/>
            <a:r>
              <a:rPr lang="fr-FR" dirty="0" smtClean="0"/>
              <a:t>Badge RFID </a:t>
            </a:r>
          </a:p>
          <a:p>
            <a:pPr lvl="1"/>
            <a:r>
              <a:rPr lang="fr-FR" dirty="0" smtClean="0"/>
              <a:t>Badge NFC</a:t>
            </a:r>
          </a:p>
          <a:p>
            <a:pPr lvl="1"/>
            <a:endParaRPr lang="fr-FR" dirty="0"/>
          </a:p>
          <a:p>
            <a:pPr lvl="1"/>
            <a:r>
              <a:rPr lang="fr-FR" dirty="0" smtClean="0"/>
              <a:t>… envisageable par biométrie (empreinte digital)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7369936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IMG_2319.jpg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42258933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IMG_2320.jpg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90879487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Environnement</a:t>
            </a:r>
            <a:r>
              <a:rPr lang="en-US" dirty="0"/>
              <a:t> Technique</a:t>
            </a:r>
            <a:br>
              <a:rPr lang="en-US" dirty="0"/>
            </a:br>
            <a:r>
              <a:rPr lang="en-US" dirty="0" smtClean="0"/>
              <a:t>&gt; </a:t>
            </a:r>
            <a:r>
              <a:rPr lang="en-US" dirty="0" err="1" smtClean="0"/>
              <a:t>Résolutions</a:t>
            </a:r>
            <a:r>
              <a:rPr lang="en-US" dirty="0" smtClean="0"/>
              <a:t> 1/5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Mise</a:t>
            </a:r>
            <a:r>
              <a:rPr lang="en-US" dirty="0" smtClean="0"/>
              <a:t> </a:t>
            </a:r>
            <a:r>
              <a:rPr lang="en-US" dirty="0" err="1" smtClean="0"/>
              <a:t>à</a:t>
            </a:r>
            <a:r>
              <a:rPr lang="en-US" dirty="0" smtClean="0"/>
              <a:t> jour </a:t>
            </a:r>
            <a:r>
              <a:rPr lang="en-US" dirty="0" err="1" smtClean="0"/>
              <a:t>simplifié</a:t>
            </a:r>
            <a:r>
              <a:rPr lang="en-US" dirty="0" smtClean="0"/>
              <a:t> via X11 Forwarding, un </a:t>
            </a:r>
            <a:r>
              <a:rPr lang="en-US" dirty="0" err="1" smtClean="0"/>
              <a:t>serveur</a:t>
            </a:r>
            <a:r>
              <a:rPr lang="en-US" dirty="0" smtClean="0"/>
              <a:t>, </a:t>
            </a:r>
            <a:r>
              <a:rPr lang="en-US" dirty="0" err="1" smtClean="0"/>
              <a:t>plusieurs</a:t>
            </a:r>
            <a:r>
              <a:rPr lang="en-US" dirty="0"/>
              <a:t> </a:t>
            </a:r>
            <a:r>
              <a:rPr lang="en-US" dirty="0" smtClean="0"/>
              <a:t>clients leger, simple </a:t>
            </a:r>
            <a:r>
              <a:rPr lang="en-US" dirty="0" err="1" smtClean="0"/>
              <a:t>écran</a:t>
            </a:r>
            <a:r>
              <a:rPr lang="en-US" dirty="0" smtClean="0"/>
              <a:t> </a:t>
            </a:r>
            <a:r>
              <a:rPr lang="en-US" dirty="0" err="1" smtClean="0"/>
              <a:t>déporté</a:t>
            </a:r>
            <a:r>
              <a:rPr lang="en-US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55511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Environnement</a:t>
            </a:r>
            <a:r>
              <a:rPr lang="en-US" dirty="0"/>
              <a:t> </a:t>
            </a:r>
            <a:r>
              <a:rPr lang="en-US" dirty="0" smtClean="0"/>
              <a:t>Technique</a:t>
            </a:r>
            <a:br>
              <a:rPr lang="en-US" dirty="0" smtClean="0"/>
            </a:br>
            <a:r>
              <a:rPr lang="en-US" dirty="0" smtClean="0"/>
              <a:t>&gt; </a:t>
            </a:r>
            <a:r>
              <a:rPr lang="en-US" dirty="0" err="1" smtClean="0"/>
              <a:t>Résolutions</a:t>
            </a:r>
            <a:r>
              <a:rPr lang="en-US" dirty="0" smtClean="0"/>
              <a:t> 2/5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L’ensemble</a:t>
            </a:r>
            <a:r>
              <a:rPr lang="en-US" dirty="0"/>
              <a:t> du </a:t>
            </a:r>
            <a:r>
              <a:rPr lang="en-US" dirty="0" err="1"/>
              <a:t>projet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prédécoupé</a:t>
            </a:r>
            <a:r>
              <a:rPr lang="en-US" dirty="0"/>
              <a:t> </a:t>
            </a:r>
          </a:p>
          <a:p>
            <a:pPr lvl="1">
              <a:buFontTx/>
              <a:buChar char="-"/>
            </a:pPr>
            <a:r>
              <a:rPr lang="en-US" dirty="0" err="1" smtClean="0"/>
              <a:t>établissement</a:t>
            </a:r>
            <a:r>
              <a:rPr lang="en-US" dirty="0" smtClean="0"/>
              <a:t> </a:t>
            </a:r>
            <a:r>
              <a:rPr lang="en-US" dirty="0"/>
              <a:t>de Guidelines, </a:t>
            </a:r>
            <a:r>
              <a:rPr lang="en-US" dirty="0" err="1" smtClean="0"/>
              <a:t>Bonnes</a:t>
            </a:r>
            <a:r>
              <a:rPr lang="en-US" dirty="0" smtClean="0"/>
              <a:t> </a:t>
            </a:r>
            <a:r>
              <a:rPr lang="en-US" dirty="0" err="1"/>
              <a:t>pratiques</a:t>
            </a:r>
            <a:r>
              <a:rPr lang="en-US" dirty="0"/>
              <a:t> et </a:t>
            </a:r>
            <a:r>
              <a:rPr lang="en-US" dirty="0" err="1"/>
              <a:t>normalisations</a:t>
            </a:r>
            <a:endParaRPr lang="en-US" dirty="0"/>
          </a:p>
          <a:p>
            <a:pPr lvl="1">
              <a:buFontTx/>
              <a:buChar char="-"/>
            </a:pPr>
            <a:r>
              <a:rPr lang="en-US" dirty="0"/>
              <a:t>12 MCD </a:t>
            </a:r>
            <a:r>
              <a:rPr lang="en-US" dirty="0" err="1" smtClean="0"/>
              <a:t>liés</a:t>
            </a:r>
            <a:r>
              <a:rPr lang="en-US" dirty="0" smtClean="0"/>
              <a:t> </a:t>
            </a:r>
            <a:r>
              <a:rPr lang="en-US" dirty="0"/>
              <a:t>entre </a:t>
            </a:r>
            <a:r>
              <a:rPr lang="en-US" dirty="0" err="1"/>
              <a:t>eux</a:t>
            </a:r>
            <a:r>
              <a:rPr lang="en-US" dirty="0"/>
              <a:t>, </a:t>
            </a:r>
            <a:r>
              <a:rPr lang="en-US" dirty="0" err="1"/>
              <a:t>permettant</a:t>
            </a:r>
            <a:r>
              <a:rPr lang="en-US" dirty="0"/>
              <a:t> un </a:t>
            </a:r>
            <a:r>
              <a:rPr lang="en-US" dirty="0" err="1"/>
              <a:t>déroulement</a:t>
            </a:r>
            <a:r>
              <a:rPr lang="en-US" dirty="0"/>
              <a:t> en </a:t>
            </a:r>
            <a:r>
              <a:rPr lang="en-US" dirty="0" err="1"/>
              <a:t>paralléle</a:t>
            </a:r>
            <a:endParaRPr lang="en-US" dirty="0"/>
          </a:p>
          <a:p>
            <a:pPr lvl="1">
              <a:buFontTx/>
              <a:buChar char="-"/>
            </a:pPr>
            <a:r>
              <a:rPr lang="en-US" dirty="0" err="1" smtClean="0"/>
              <a:t>Modèles</a:t>
            </a:r>
            <a:r>
              <a:rPr lang="en-US" dirty="0" smtClean="0"/>
              <a:t> </a:t>
            </a:r>
            <a:r>
              <a:rPr lang="en-US" dirty="0"/>
              <a:t>MVVC, MVC </a:t>
            </a:r>
            <a:r>
              <a:rPr lang="mr-IN" dirty="0"/>
              <a:t>…</a:t>
            </a:r>
            <a:r>
              <a:rPr lang="fr-FR" dirty="0"/>
              <a:t> décrit en tant que Module </a:t>
            </a:r>
            <a:r>
              <a:rPr lang="fr-FR" dirty="0" smtClean="0"/>
              <a:t>indépendant</a:t>
            </a:r>
          </a:p>
          <a:p>
            <a:pPr lvl="1">
              <a:buFontTx/>
              <a:buChar char="-"/>
            </a:pPr>
            <a:r>
              <a:rPr lang="fr-FR" dirty="0" smtClean="0"/>
              <a:t>Utilisation de Patterns Design, Singleton, Bean (Centralise les objets observables )</a:t>
            </a:r>
            <a:endParaRPr lang="fr-FR" dirty="0"/>
          </a:p>
          <a:p>
            <a:pPr lvl="1">
              <a:buFontTx/>
              <a:buChar char="-"/>
            </a:pPr>
            <a:r>
              <a:rPr lang="fr-FR" dirty="0"/>
              <a:t>Approche conceptuel de chainage entre les </a:t>
            </a:r>
            <a:r>
              <a:rPr lang="fr-FR" dirty="0" smtClean="0"/>
              <a:t>modules </a:t>
            </a:r>
            <a:r>
              <a:rPr lang="fr-FR" dirty="0"/>
              <a:t>et </a:t>
            </a:r>
            <a:r>
              <a:rPr lang="fr-FR" dirty="0" smtClean="0"/>
              <a:t>aucune dépendance d’un module externe au </a:t>
            </a:r>
            <a:r>
              <a:rPr lang="fr-FR" dirty="0"/>
              <a:t>Module « Main </a:t>
            </a:r>
            <a:r>
              <a:rPr lang="fr-FR" dirty="0" smtClean="0"/>
              <a:t>»</a:t>
            </a:r>
          </a:p>
          <a:p>
            <a:pPr lvl="1">
              <a:buFontTx/>
              <a:buChar char="-"/>
            </a:pPr>
            <a:r>
              <a:rPr lang="fr-FR" dirty="0" smtClean="0"/>
              <a:t>Le </a:t>
            </a:r>
            <a:r>
              <a:rPr lang="fr-FR" dirty="0"/>
              <a:t>chargement des modules est assuré et Gérée par une </a:t>
            </a:r>
            <a:r>
              <a:rPr lang="fr-FR" dirty="0" smtClean="0"/>
              <a:t>librairie externe «</a:t>
            </a:r>
            <a:r>
              <a:rPr lang="fr-FR" dirty="0"/>
              <a:t> </a:t>
            </a:r>
            <a:r>
              <a:rPr lang="fr-FR" dirty="0" err="1"/>
              <a:t>org.genose.implementation</a:t>
            </a:r>
            <a:r>
              <a:rPr lang="fr-FR" dirty="0"/>
              <a:t> »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869671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Environnement</a:t>
            </a:r>
            <a:r>
              <a:rPr lang="en-US" dirty="0"/>
              <a:t> Technique</a:t>
            </a:r>
            <a:br>
              <a:rPr lang="en-US" dirty="0"/>
            </a:br>
            <a:r>
              <a:rPr lang="en-US" dirty="0" smtClean="0"/>
              <a:t>&gt; </a:t>
            </a:r>
            <a:r>
              <a:rPr lang="en-US" dirty="0" err="1" smtClean="0"/>
              <a:t>Résolutions</a:t>
            </a:r>
            <a:r>
              <a:rPr lang="en-US" dirty="0" smtClean="0"/>
              <a:t> 3/5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1" indent="0">
              <a:buNone/>
            </a:pPr>
            <a:r>
              <a:rPr lang="fr-FR" dirty="0" smtClean="0"/>
              <a:t>Test de régression</a:t>
            </a:r>
          </a:p>
          <a:p>
            <a:pPr lvl="1">
              <a:buFontTx/>
              <a:buChar char="-"/>
            </a:pPr>
            <a:r>
              <a:rPr lang="fr-FR" dirty="0" smtClean="0"/>
              <a:t>La </a:t>
            </a:r>
            <a:r>
              <a:rPr lang="fr-FR" dirty="0"/>
              <a:t>non régression est assuré par un Audit du code avant fusion vers la version </a:t>
            </a:r>
            <a:r>
              <a:rPr lang="fr-FR" dirty="0" smtClean="0"/>
              <a:t>livrable</a:t>
            </a:r>
          </a:p>
          <a:p>
            <a:r>
              <a:rPr lang="fr-FR" dirty="0"/>
              <a:t>Travail collaboratif</a:t>
            </a:r>
          </a:p>
          <a:p>
            <a:pPr lvl="1"/>
            <a:r>
              <a:rPr lang="fr-FR" dirty="0"/>
              <a:t>GitHub, JIRA, Daily Report</a:t>
            </a:r>
          </a:p>
          <a:p>
            <a:pPr lvl="1"/>
            <a:r>
              <a:rPr lang="fr-FR" dirty="0"/>
              <a:t>Résolution des dépendances via </a:t>
            </a:r>
            <a:r>
              <a:rPr lang="fr-FR" dirty="0" err="1"/>
              <a:t>Maven</a:t>
            </a:r>
            <a:endParaRPr lang="fr-FR" dirty="0"/>
          </a:p>
          <a:p>
            <a:pPr lvl="1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815171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Environnement</a:t>
            </a:r>
            <a:r>
              <a:rPr lang="en-US" dirty="0"/>
              <a:t> </a:t>
            </a:r>
            <a:r>
              <a:rPr lang="en-US" dirty="0" smtClean="0"/>
              <a:t>Technique</a:t>
            </a:r>
            <a:br>
              <a:rPr lang="en-US" dirty="0" smtClean="0"/>
            </a:br>
            <a:r>
              <a:rPr lang="en-US" dirty="0" smtClean="0"/>
              <a:t>&gt; </a:t>
            </a:r>
            <a:r>
              <a:rPr lang="en-US" dirty="0" err="1" smtClean="0"/>
              <a:t>Résolutions</a:t>
            </a:r>
            <a:r>
              <a:rPr lang="en-US" dirty="0" smtClean="0"/>
              <a:t> 4/5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lvl="1">
              <a:buFontTx/>
              <a:buChar char="-"/>
            </a:pPr>
            <a:endParaRPr lang="fr-FR" dirty="0" smtClean="0"/>
          </a:p>
          <a:p>
            <a:pPr lvl="1">
              <a:buFontTx/>
              <a:buChar char="-"/>
            </a:pPr>
            <a:r>
              <a:rPr lang="fr-FR" dirty="0" smtClean="0"/>
              <a:t>Limitation dans l’utilisation d’instruction spécifique à un </a:t>
            </a:r>
            <a:r>
              <a:rPr lang="fr-FR" dirty="0" err="1" smtClean="0"/>
              <a:t>moide</a:t>
            </a:r>
            <a:r>
              <a:rPr lang="fr-FR" dirty="0" smtClean="0"/>
              <a:t> de base de données</a:t>
            </a:r>
            <a:endParaRPr lang="fr-FR" dirty="0"/>
          </a:p>
          <a:p>
            <a:pPr lvl="1">
              <a:buFontTx/>
              <a:buChar char="-"/>
            </a:pPr>
            <a:r>
              <a:rPr lang="fr-FR" dirty="0"/>
              <a:t>JDBC est la </a:t>
            </a:r>
            <a:r>
              <a:rPr lang="fr-FR" dirty="0" smtClean="0"/>
              <a:t>solution à bien des niveaux, </a:t>
            </a:r>
            <a:br>
              <a:rPr lang="fr-FR" dirty="0" smtClean="0"/>
            </a:br>
            <a:r>
              <a:rPr lang="fr-FR" dirty="0" smtClean="0"/>
              <a:t>utilisation d’instructions standardisé pour l’utilisation du SGBD et </a:t>
            </a:r>
            <a:r>
              <a:rPr lang="fr-FR" dirty="0" smtClean="0"/>
              <a:t>l’</a:t>
            </a:r>
            <a:r>
              <a:rPr lang="fr-FR" dirty="0" err="1" smtClean="0"/>
              <a:t>éxécution</a:t>
            </a:r>
            <a:r>
              <a:rPr lang="fr-FR" dirty="0" smtClean="0"/>
              <a:t> </a:t>
            </a:r>
            <a:r>
              <a:rPr lang="fr-FR" dirty="0" smtClean="0"/>
              <a:t>de commandes SQL. </a:t>
            </a:r>
          </a:p>
          <a:p>
            <a:pPr lvl="2">
              <a:buFontTx/>
              <a:buChar char="-"/>
            </a:pPr>
            <a:r>
              <a:rPr lang="fr-FR" dirty="0" smtClean="0"/>
              <a:t>Procédure Stockée</a:t>
            </a:r>
            <a:endParaRPr lang="fr-FR" dirty="0"/>
          </a:p>
          <a:p>
            <a:pPr lvl="2">
              <a:buFontTx/>
              <a:buChar char="-"/>
            </a:pPr>
            <a:r>
              <a:rPr lang="fr-FR" dirty="0" smtClean="0"/>
              <a:t>Fonctions Stockée</a:t>
            </a:r>
          </a:p>
          <a:p>
            <a:pPr lvl="2">
              <a:buFontTx/>
              <a:buChar char="-"/>
            </a:pPr>
            <a:endParaRPr lang="fr-FR" dirty="0"/>
          </a:p>
          <a:p>
            <a:pPr marL="914400" lvl="2" indent="0">
              <a:buNone/>
            </a:pPr>
            <a:r>
              <a:rPr lang="fr-FR" dirty="0" smtClean="0"/>
              <a:t>La partie métier et fonctionnel devient plus évolutive via ces abstractions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766582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Environnement</a:t>
            </a:r>
            <a:r>
              <a:rPr lang="en-US" dirty="0"/>
              <a:t> Technique</a:t>
            </a:r>
            <a:br>
              <a:rPr lang="en-US" dirty="0"/>
            </a:br>
            <a:r>
              <a:rPr lang="en-US" dirty="0" smtClean="0"/>
              <a:t>&gt; </a:t>
            </a:r>
            <a:r>
              <a:rPr lang="en-US" dirty="0" err="1" smtClean="0"/>
              <a:t>Résolutions</a:t>
            </a:r>
            <a:r>
              <a:rPr lang="en-US" dirty="0" smtClean="0"/>
              <a:t> 5/5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1" indent="0">
              <a:buNone/>
            </a:pPr>
            <a:r>
              <a:rPr lang="en-US" dirty="0" err="1" smtClean="0"/>
              <a:t>L’ensemble</a:t>
            </a:r>
            <a:r>
              <a:rPr lang="en-US" dirty="0" smtClean="0"/>
              <a:t> des </a:t>
            </a:r>
            <a:r>
              <a:rPr lang="en-US" dirty="0" err="1" smtClean="0"/>
              <a:t>résolutions</a:t>
            </a:r>
            <a:r>
              <a:rPr lang="en-US" dirty="0" smtClean="0"/>
              <a:t> </a:t>
            </a:r>
            <a:r>
              <a:rPr lang="en-US" dirty="0" err="1" smtClean="0"/>
              <a:t>énoncés</a:t>
            </a:r>
            <a:r>
              <a:rPr lang="en-US" dirty="0" smtClean="0"/>
              <a:t> </a:t>
            </a:r>
            <a:r>
              <a:rPr lang="en-US" dirty="0" err="1" smtClean="0"/>
              <a:t>permettent</a:t>
            </a:r>
            <a:r>
              <a:rPr lang="en-US" dirty="0" smtClean="0"/>
              <a:t> </a:t>
            </a:r>
          </a:p>
          <a:p>
            <a:pPr lvl="1">
              <a:buFontTx/>
              <a:buChar char="-"/>
            </a:pPr>
            <a:r>
              <a:rPr lang="en-US" dirty="0" err="1" smtClean="0"/>
              <a:t>Créer</a:t>
            </a:r>
            <a:r>
              <a:rPr lang="en-US" dirty="0" smtClean="0"/>
              <a:t> des </a:t>
            </a:r>
            <a:r>
              <a:rPr lang="en-US" dirty="0" err="1" smtClean="0"/>
              <a:t>étape</a:t>
            </a:r>
            <a:r>
              <a:rPr lang="en-US" dirty="0" smtClean="0"/>
              <a:t> / Phase </a:t>
            </a:r>
            <a:r>
              <a:rPr lang="en-US" dirty="0" err="1" smtClean="0"/>
              <a:t>dans</a:t>
            </a:r>
            <a:r>
              <a:rPr lang="en-US" dirty="0"/>
              <a:t> </a:t>
            </a:r>
            <a:r>
              <a:rPr lang="en-US" dirty="0" smtClean="0"/>
              <a:t>un temps </a:t>
            </a:r>
            <a:r>
              <a:rPr lang="en-US" dirty="0" err="1" smtClean="0"/>
              <a:t>impartie</a:t>
            </a:r>
            <a:endParaRPr lang="en-US" dirty="0" smtClean="0"/>
          </a:p>
          <a:p>
            <a:pPr lvl="1">
              <a:buFontTx/>
              <a:buChar char="-"/>
            </a:pPr>
            <a:r>
              <a:rPr lang="en-US" dirty="0" smtClean="0"/>
              <a:t>Former </a:t>
            </a:r>
            <a:r>
              <a:rPr lang="en-US" dirty="0"/>
              <a:t>des </a:t>
            </a:r>
            <a:r>
              <a:rPr lang="en-US" dirty="0" err="1"/>
              <a:t>équipes</a:t>
            </a:r>
            <a:r>
              <a:rPr lang="en-US" dirty="0"/>
              <a:t> </a:t>
            </a:r>
            <a:r>
              <a:rPr lang="en-US" dirty="0" err="1" smtClean="0"/>
              <a:t>distinctes</a:t>
            </a:r>
            <a:r>
              <a:rPr lang="en-US" dirty="0" smtClean="0"/>
              <a:t> </a:t>
            </a:r>
            <a:r>
              <a:rPr lang="en-US" dirty="0" err="1" smtClean="0"/>
              <a:t>à</a:t>
            </a:r>
            <a:r>
              <a:rPr lang="en-US" dirty="0" smtClean="0"/>
              <a:t> </a:t>
            </a:r>
            <a:r>
              <a:rPr lang="en-US" dirty="0" err="1" smtClean="0"/>
              <a:t>chaque</a:t>
            </a:r>
            <a:r>
              <a:rPr lang="en-US" dirty="0" smtClean="0"/>
              <a:t> phase </a:t>
            </a:r>
          </a:p>
          <a:p>
            <a:pPr lvl="1">
              <a:buFontTx/>
              <a:buChar char="-"/>
            </a:pPr>
            <a:r>
              <a:rPr lang="en-US" dirty="0" err="1" smtClean="0"/>
              <a:t>Résoudre</a:t>
            </a:r>
            <a:r>
              <a:rPr lang="en-US" dirty="0" smtClean="0"/>
              <a:t> et </a:t>
            </a:r>
            <a:r>
              <a:rPr lang="en-US" dirty="0" err="1"/>
              <a:t>réaliser</a:t>
            </a:r>
            <a:r>
              <a:rPr lang="en-US" dirty="0"/>
              <a:t> </a:t>
            </a:r>
            <a:r>
              <a:rPr lang="en-US" dirty="0" err="1" smtClean="0"/>
              <a:t>uniformement</a:t>
            </a:r>
            <a:r>
              <a:rPr lang="en-US" dirty="0" smtClean="0"/>
              <a:t> </a:t>
            </a:r>
            <a:r>
              <a:rPr lang="en-US" dirty="0" err="1" smtClean="0"/>
              <a:t>chaque</a:t>
            </a:r>
            <a:r>
              <a:rPr lang="en-US" dirty="0" smtClean="0"/>
              <a:t> phase</a:t>
            </a:r>
          </a:p>
          <a:p>
            <a:pPr lvl="1">
              <a:buFontTx/>
              <a:buChar char="-"/>
            </a:pPr>
            <a:endParaRPr lang="en-US" dirty="0" smtClean="0"/>
          </a:p>
          <a:p>
            <a:pPr marL="342900" lvl="1" indent="0">
              <a:buNone/>
            </a:pPr>
            <a:r>
              <a:rPr lang="en-US" dirty="0" smtClean="0"/>
              <a:t> Les incidences </a:t>
            </a:r>
            <a:r>
              <a:rPr lang="en-US" dirty="0" err="1" smtClean="0"/>
              <a:t>sont</a:t>
            </a:r>
            <a:r>
              <a:rPr lang="en-US" dirty="0" smtClean="0"/>
              <a:t> de </a:t>
            </a:r>
            <a:r>
              <a:rPr lang="en-US" dirty="0" err="1" smtClean="0"/>
              <a:t>ce</a:t>
            </a:r>
            <a:r>
              <a:rPr lang="en-US" dirty="0" smtClean="0"/>
              <a:t> fait </a:t>
            </a:r>
            <a:r>
              <a:rPr lang="en-US" dirty="0" err="1" smtClean="0"/>
              <a:t>minime</a:t>
            </a:r>
            <a:r>
              <a:rPr lang="en-US" dirty="0" smtClean="0"/>
              <a:t> sur </a:t>
            </a:r>
            <a:r>
              <a:rPr lang="en-US" dirty="0" err="1" smtClean="0"/>
              <a:t>chaque</a:t>
            </a:r>
            <a:r>
              <a:rPr lang="en-US" dirty="0" smtClean="0"/>
              <a:t> </a:t>
            </a:r>
            <a:r>
              <a:rPr lang="en-US" dirty="0" err="1"/>
              <a:t>partie</a:t>
            </a:r>
            <a:r>
              <a:rPr lang="en-US" dirty="0"/>
              <a:t> de l’ </a:t>
            </a:r>
            <a:r>
              <a:rPr lang="en-US" dirty="0" smtClean="0"/>
              <a:t>application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On </a:t>
            </a:r>
            <a:r>
              <a:rPr lang="en-US" dirty="0" err="1" smtClean="0"/>
              <a:t>parle</a:t>
            </a:r>
            <a:r>
              <a:rPr lang="en-US" dirty="0" smtClean="0"/>
              <a:t> de </a:t>
            </a:r>
            <a:r>
              <a:rPr lang="en-US" dirty="0" err="1" smtClean="0"/>
              <a:t>Méthode</a:t>
            </a:r>
            <a:r>
              <a:rPr lang="en-US" dirty="0" smtClean="0"/>
              <a:t> AGILE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069761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 smtClean="0"/>
              <a:t>A Propos de </a:t>
            </a:r>
            <a:r>
              <a:rPr lang="en-US" dirty="0" err="1" smtClean="0"/>
              <a:t>Hélios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Statut</a:t>
            </a:r>
            <a:r>
              <a:rPr lang="en-US" dirty="0"/>
              <a:t> du </a:t>
            </a:r>
            <a:r>
              <a:rPr lang="en-US" dirty="0" err="1"/>
              <a:t>Projet</a:t>
            </a:r>
            <a:endParaRPr lang="en-US" dirty="0"/>
          </a:p>
          <a:p>
            <a:pPr lvl="1"/>
            <a:r>
              <a:rPr lang="en-US" dirty="0" err="1"/>
              <a:t>Seul</a:t>
            </a:r>
            <a:r>
              <a:rPr lang="en-US" dirty="0"/>
              <a:t> le </a:t>
            </a:r>
            <a:r>
              <a:rPr lang="en-US" dirty="0" err="1"/>
              <a:t>devellopeur</a:t>
            </a:r>
            <a:r>
              <a:rPr lang="en-US" dirty="0"/>
              <a:t> le </a:t>
            </a:r>
            <a:r>
              <a:rPr lang="en-US" dirty="0" err="1"/>
              <a:t>sait</a:t>
            </a:r>
            <a:r>
              <a:rPr lang="en-US" dirty="0"/>
              <a:t> </a:t>
            </a:r>
            <a:r>
              <a:rPr lang="en-US" dirty="0" smtClean="0"/>
              <a:t>?</a:t>
            </a:r>
          </a:p>
          <a:p>
            <a:pPr lvl="1"/>
            <a:endParaRPr lang="en-US" dirty="0" smtClean="0"/>
          </a:p>
        </p:txBody>
      </p:sp>
    </p:spTree>
    <p:custDataLst>
      <p:tags r:id="rId1"/>
    </p:custData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Logiciel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7437714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2DCB9B2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09600" y="1828800"/>
            <a:ext cx="7923213" cy="4297363"/>
          </a:xfrm>
        </p:spPr>
      </p:pic>
    </p:spTree>
    <p:extLst>
      <p:ext uri="{BB962C8B-B14F-4D97-AF65-F5344CB8AC3E}">
        <p14:creationId xmlns:p14="http://schemas.microsoft.com/office/powerpoint/2010/main" val="131622749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Bibliothéques</a:t>
            </a:r>
            <a:r>
              <a:rPr lang="fr-FR" dirty="0" smtClean="0"/>
              <a:t> externes</a:t>
            </a:r>
            <a:endParaRPr lang="fr-FR" dirty="0"/>
          </a:p>
        </p:txBody>
      </p:sp>
      <p:pic>
        <p:nvPicPr>
          <p:cNvPr id="6" name="1848B70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06425" y="1828800"/>
            <a:ext cx="7931150" cy="4297363"/>
          </a:xfrm>
        </p:spPr>
      </p:pic>
    </p:spTree>
    <p:extLst>
      <p:ext uri="{BB962C8B-B14F-4D97-AF65-F5344CB8AC3E}">
        <p14:creationId xmlns:p14="http://schemas.microsoft.com/office/powerpoint/2010/main" val="3038008848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Utilisation</a:t>
            </a:r>
            <a:endParaRPr lang="fr-FR" dirty="0"/>
          </a:p>
        </p:txBody>
      </p:sp>
      <p:pic>
        <p:nvPicPr>
          <p:cNvPr id="6" name="450D358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06425" y="1828800"/>
            <a:ext cx="7931150" cy="4297363"/>
          </a:xfrm>
        </p:spPr>
      </p:pic>
    </p:spTree>
    <p:extLst>
      <p:ext uri="{BB962C8B-B14F-4D97-AF65-F5344CB8AC3E}">
        <p14:creationId xmlns:p14="http://schemas.microsoft.com/office/powerpoint/2010/main" val="302881738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Modèle Fonctionnel</a:t>
            </a:r>
            <a:endParaRPr lang="fr-FR" dirty="0"/>
          </a:p>
        </p:txBody>
      </p:sp>
      <p:sp>
        <p:nvSpPr>
          <p:cNvPr id="8" name="Rectangle à coins arrondis 7"/>
          <p:cNvSpPr/>
          <p:nvPr/>
        </p:nvSpPr>
        <p:spPr>
          <a:xfrm>
            <a:off x="3829128" y="3645336"/>
            <a:ext cx="5123588" cy="2831663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à coins arrondis 8"/>
          <p:cNvSpPr/>
          <p:nvPr/>
        </p:nvSpPr>
        <p:spPr>
          <a:xfrm>
            <a:off x="5410421" y="4010698"/>
            <a:ext cx="468160" cy="1932902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DAO</a:t>
            </a:r>
            <a:endParaRPr lang="fr-FR" dirty="0"/>
          </a:p>
        </p:txBody>
      </p:sp>
      <p:sp>
        <p:nvSpPr>
          <p:cNvPr id="11" name="Rectangle à coins arrondis 10"/>
          <p:cNvSpPr/>
          <p:nvPr/>
        </p:nvSpPr>
        <p:spPr>
          <a:xfrm>
            <a:off x="5991506" y="4033961"/>
            <a:ext cx="1846680" cy="504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Classe Métier</a:t>
            </a:r>
            <a:endParaRPr lang="fr-FR" dirty="0"/>
          </a:p>
        </p:txBody>
      </p:sp>
      <p:sp>
        <p:nvSpPr>
          <p:cNvPr id="12" name="Rectangle à coins arrondis 11"/>
          <p:cNvSpPr/>
          <p:nvPr/>
        </p:nvSpPr>
        <p:spPr>
          <a:xfrm>
            <a:off x="231471" y="3627356"/>
            <a:ext cx="2452511" cy="2667412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à coins arrondis 12"/>
          <p:cNvSpPr/>
          <p:nvPr/>
        </p:nvSpPr>
        <p:spPr>
          <a:xfrm rot="16200000">
            <a:off x="1396144" y="5158245"/>
            <a:ext cx="1505163" cy="652614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Base de Données</a:t>
            </a:r>
            <a:endParaRPr lang="fr-FR" dirty="0"/>
          </a:p>
        </p:txBody>
      </p:sp>
      <p:sp>
        <p:nvSpPr>
          <p:cNvPr id="16" name="Rectangle à coins arrondis 15"/>
          <p:cNvSpPr/>
          <p:nvPr/>
        </p:nvSpPr>
        <p:spPr>
          <a:xfrm>
            <a:off x="5991506" y="4692790"/>
            <a:ext cx="1846680" cy="504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Classe Métier</a:t>
            </a:r>
            <a:endParaRPr lang="fr-FR" dirty="0"/>
          </a:p>
        </p:txBody>
      </p:sp>
      <p:sp>
        <p:nvSpPr>
          <p:cNvPr id="17" name="Rectangle à coins arrondis 16"/>
          <p:cNvSpPr/>
          <p:nvPr/>
        </p:nvSpPr>
        <p:spPr>
          <a:xfrm>
            <a:off x="5991506" y="5459089"/>
            <a:ext cx="1846680" cy="504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Classe Métier</a:t>
            </a:r>
            <a:endParaRPr lang="fr-FR" dirty="0"/>
          </a:p>
        </p:txBody>
      </p:sp>
      <p:sp>
        <p:nvSpPr>
          <p:cNvPr id="18" name="Rectangle horizontal à deux flèches 17"/>
          <p:cNvSpPr/>
          <p:nvPr/>
        </p:nvSpPr>
        <p:spPr>
          <a:xfrm>
            <a:off x="2691357" y="5627502"/>
            <a:ext cx="1092627" cy="576072"/>
          </a:xfrm>
          <a:prstGeom prst="leftRightArrowCallou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Cylindre 18"/>
          <p:cNvSpPr/>
          <p:nvPr/>
        </p:nvSpPr>
        <p:spPr>
          <a:xfrm>
            <a:off x="353164" y="4665205"/>
            <a:ext cx="914400" cy="1216152"/>
          </a:xfrm>
          <a:prstGeom prst="can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Cylindre 19"/>
          <p:cNvSpPr/>
          <p:nvPr/>
        </p:nvSpPr>
        <p:spPr>
          <a:xfrm>
            <a:off x="900642" y="4976185"/>
            <a:ext cx="914400" cy="1216152"/>
          </a:xfrm>
          <a:prstGeom prst="can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ZoneTexte 20"/>
          <p:cNvSpPr txBox="1"/>
          <p:nvPr/>
        </p:nvSpPr>
        <p:spPr>
          <a:xfrm>
            <a:off x="5665892" y="3172457"/>
            <a:ext cx="2079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Application Hélios</a:t>
            </a:r>
            <a:endParaRPr lang="fr-FR" dirty="0"/>
          </a:p>
        </p:txBody>
      </p:sp>
      <p:sp>
        <p:nvSpPr>
          <p:cNvPr id="22" name="ZoneTexte 21"/>
          <p:cNvSpPr txBox="1"/>
          <p:nvPr/>
        </p:nvSpPr>
        <p:spPr>
          <a:xfrm>
            <a:off x="749601" y="3145793"/>
            <a:ext cx="1745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Serveur distant</a:t>
            </a:r>
            <a:endParaRPr lang="fr-FR" dirty="0"/>
          </a:p>
        </p:txBody>
      </p:sp>
      <p:sp>
        <p:nvSpPr>
          <p:cNvPr id="23" name="Rectangle à coins arrondis 22"/>
          <p:cNvSpPr/>
          <p:nvPr/>
        </p:nvSpPr>
        <p:spPr>
          <a:xfrm>
            <a:off x="8077200" y="3919552"/>
            <a:ext cx="755267" cy="20240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dirty="0" smtClean="0"/>
              <a:t>Interface Utilisateur</a:t>
            </a:r>
            <a:endParaRPr lang="fr-FR" dirty="0"/>
          </a:p>
        </p:txBody>
      </p:sp>
      <p:sp>
        <p:nvSpPr>
          <p:cNvPr id="24" name="Rectangle à coins arrondis 23"/>
          <p:cNvSpPr/>
          <p:nvPr/>
        </p:nvSpPr>
        <p:spPr>
          <a:xfrm>
            <a:off x="3904234" y="3822696"/>
            <a:ext cx="1210957" cy="2472072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fr-FR" dirty="0" smtClean="0"/>
              <a:t>Couche Réseaux</a:t>
            </a:r>
            <a:br>
              <a:rPr lang="fr-FR" dirty="0" smtClean="0"/>
            </a:br>
            <a:endParaRPr lang="fr-FR" dirty="0"/>
          </a:p>
        </p:txBody>
      </p:sp>
      <p:sp>
        <p:nvSpPr>
          <p:cNvPr id="25" name="Rectangle à coins arrondis 24"/>
          <p:cNvSpPr/>
          <p:nvPr/>
        </p:nvSpPr>
        <p:spPr>
          <a:xfrm>
            <a:off x="4433544" y="4698411"/>
            <a:ext cx="391960" cy="1439842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dirty="0" smtClean="0"/>
              <a:t>JDBC</a:t>
            </a:r>
          </a:p>
        </p:txBody>
      </p:sp>
      <p:sp>
        <p:nvSpPr>
          <p:cNvPr id="27" name="Rectangle à coins arrondis 26"/>
          <p:cNvSpPr/>
          <p:nvPr/>
        </p:nvSpPr>
        <p:spPr>
          <a:xfrm>
            <a:off x="3969099" y="4689112"/>
            <a:ext cx="391960" cy="1425015"/>
          </a:xfrm>
          <a:prstGeom prst="round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dirty="0" err="1" smtClean="0"/>
              <a:t>WebService</a:t>
            </a:r>
            <a:endParaRPr lang="fr-FR" dirty="0" smtClean="0"/>
          </a:p>
        </p:txBody>
      </p:sp>
      <p:sp>
        <p:nvSpPr>
          <p:cNvPr id="30" name="Rectangle à coins arrondis 29"/>
          <p:cNvSpPr/>
          <p:nvPr/>
        </p:nvSpPr>
        <p:spPr>
          <a:xfrm>
            <a:off x="399349" y="3951813"/>
            <a:ext cx="2003688" cy="399469"/>
          </a:xfrm>
          <a:prstGeom prst="round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fr-FR" dirty="0" err="1" smtClean="0">
                <a:solidFill>
                  <a:schemeClr val="accent3">
                    <a:lumMod val="20000"/>
                    <a:lumOff val="80000"/>
                  </a:schemeClr>
                </a:solidFill>
              </a:rPr>
              <a:t>WebService</a:t>
            </a:r>
            <a:endParaRPr lang="fr-FR" dirty="0" smtClean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1" name="Rectangle horizontal à deux flèches 30"/>
          <p:cNvSpPr/>
          <p:nvPr/>
        </p:nvSpPr>
        <p:spPr>
          <a:xfrm>
            <a:off x="2460888" y="3863511"/>
            <a:ext cx="1443346" cy="576072"/>
          </a:xfrm>
          <a:prstGeom prst="leftRightArrowCallou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Nuage 31"/>
          <p:cNvSpPr/>
          <p:nvPr/>
        </p:nvSpPr>
        <p:spPr>
          <a:xfrm>
            <a:off x="2776427" y="4351282"/>
            <a:ext cx="973267" cy="1439918"/>
          </a:xfrm>
          <a:prstGeom prst="cloud">
            <a:avLst/>
          </a:prstGeom>
          <a:solidFill>
            <a:schemeClr val="accent1">
              <a:lumMod val="50000"/>
            </a:schemeClr>
          </a:solidFill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dirty="0" smtClean="0">
                <a:solidFill>
                  <a:srgbClr val="FFC000"/>
                </a:solidFill>
              </a:rPr>
              <a:t>Internet</a:t>
            </a:r>
            <a:endParaRPr lang="fr-FR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1365398"/>
      </p:ext>
    </p:extLst>
  </p:cSld>
  <p:clrMapOvr>
    <a:masterClrMapping/>
  </p:clrMapOvr>
  <p:transition spd="slow"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Recherche</a:t>
            </a:r>
            <a:endParaRPr lang="fr-FR" dirty="0"/>
          </a:p>
        </p:txBody>
      </p:sp>
      <p:graphicFrame>
        <p:nvGraphicFramePr>
          <p:cNvPr id="4" name="Espace réservé du contenu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57280960"/>
              </p:ext>
            </p:extLst>
          </p:nvPr>
        </p:nvGraphicFramePr>
        <p:xfrm>
          <a:off x="457200" y="1828800"/>
          <a:ext cx="8229600" cy="42973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6" name="Connecteur droit avec flèche 5"/>
          <p:cNvCxnSpPr/>
          <p:nvPr/>
        </p:nvCxnSpPr>
        <p:spPr>
          <a:xfrm>
            <a:off x="4876800" y="2133600"/>
            <a:ext cx="3200400" cy="3352800"/>
          </a:xfrm>
          <a:prstGeom prst="straightConnector1">
            <a:avLst/>
          </a:prstGeom>
          <a:ln w="508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9485741"/>
      </p:ext>
    </p:extLst>
  </p:cSld>
  <p:clrMapOvr>
    <a:masterClrMapping/>
  </p:clrMapOvr>
  <p:transition spd="slow"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Ajout /  Modification</a:t>
            </a:r>
            <a:endParaRPr lang="fr-FR" dirty="0"/>
          </a:p>
        </p:txBody>
      </p:sp>
      <p:graphicFrame>
        <p:nvGraphicFramePr>
          <p:cNvPr id="4" name="Espace réservé du contenu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54637488"/>
              </p:ext>
            </p:extLst>
          </p:nvPr>
        </p:nvGraphicFramePr>
        <p:xfrm>
          <a:off x="457200" y="1828800"/>
          <a:ext cx="8229600" cy="42973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80374533"/>
      </p:ext>
    </p:extLst>
  </p:cSld>
  <p:clrMapOvr>
    <a:masterClrMapping/>
  </p:clrMapOvr>
  <p:transition spd="slow"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Appendix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Cas</a:t>
            </a:r>
            <a:r>
              <a:rPr lang="en-US" dirty="0" smtClean="0"/>
              <a:t> </a:t>
            </a:r>
            <a:r>
              <a:rPr lang="en-US" dirty="0" err="1" smtClean="0"/>
              <a:t>d’utilisation</a:t>
            </a:r>
            <a:endParaRPr lang="en-US" dirty="0"/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Cas</a:t>
            </a:r>
            <a:r>
              <a:rPr lang="en-US" dirty="0" smtClean="0"/>
              <a:t> </a:t>
            </a:r>
            <a:r>
              <a:rPr lang="en-US" dirty="0" err="1" smtClean="0"/>
              <a:t>d’utilisation</a:t>
            </a:r>
            <a:endParaRPr lang="en-US" dirty="0"/>
          </a:p>
        </p:txBody>
      </p:sp>
      <p:sp>
        <p:nvSpPr>
          <p:cNvPr id="5" name="Rectangle à coins arrondis 4"/>
          <p:cNvSpPr/>
          <p:nvPr/>
        </p:nvSpPr>
        <p:spPr>
          <a:xfrm>
            <a:off x="1905000" y="2286000"/>
            <a:ext cx="762000" cy="3886200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dirty="0" smtClean="0"/>
              <a:t>Hélios</a:t>
            </a:r>
            <a:endParaRPr lang="fr-FR" dirty="0"/>
          </a:p>
        </p:txBody>
      </p:sp>
      <p:sp>
        <p:nvSpPr>
          <p:cNvPr id="6" name="Cylindre 5"/>
          <p:cNvSpPr/>
          <p:nvPr/>
        </p:nvSpPr>
        <p:spPr>
          <a:xfrm>
            <a:off x="4419600" y="5039726"/>
            <a:ext cx="914400" cy="1216152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Émoticône 6"/>
          <p:cNvSpPr/>
          <p:nvPr/>
        </p:nvSpPr>
        <p:spPr>
          <a:xfrm>
            <a:off x="4610100" y="5593481"/>
            <a:ext cx="533400" cy="533400"/>
          </a:xfrm>
          <a:prstGeom prst="smileyFace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Cylindre 7"/>
          <p:cNvSpPr/>
          <p:nvPr/>
        </p:nvSpPr>
        <p:spPr>
          <a:xfrm>
            <a:off x="5893913" y="3768775"/>
            <a:ext cx="914400" cy="1216152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Cube 9"/>
          <p:cNvSpPr/>
          <p:nvPr/>
        </p:nvSpPr>
        <p:spPr>
          <a:xfrm>
            <a:off x="6160613" y="4376851"/>
            <a:ext cx="457200" cy="416658"/>
          </a:xfrm>
          <a:prstGeom prst="cub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2" name="Connecteur droit avec flèche 11"/>
          <p:cNvCxnSpPr/>
          <p:nvPr/>
        </p:nvCxnSpPr>
        <p:spPr>
          <a:xfrm>
            <a:off x="2857500" y="5715000"/>
            <a:ext cx="1485900" cy="0"/>
          </a:xfrm>
          <a:prstGeom prst="straightConnector1">
            <a:avLst/>
          </a:prstGeom>
          <a:ln w="50800">
            <a:headEnd type="triangl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/>
          <p:nvPr/>
        </p:nvCxnSpPr>
        <p:spPr>
          <a:xfrm flipV="1">
            <a:off x="2857500" y="4046033"/>
            <a:ext cx="2552700" cy="0"/>
          </a:xfrm>
          <a:prstGeom prst="straightConnector1">
            <a:avLst/>
          </a:prstGeom>
          <a:ln w="50800">
            <a:headEnd type="triangl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7" name="Carré corné 16"/>
          <p:cNvSpPr/>
          <p:nvPr/>
        </p:nvSpPr>
        <p:spPr>
          <a:xfrm>
            <a:off x="304800" y="3398333"/>
            <a:ext cx="914400" cy="1295400"/>
          </a:xfrm>
          <a:prstGeom prst="foldedCorner">
            <a:avLst>
              <a:gd name="adj" fmla="val 45434"/>
            </a:avLst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Cylindre 19"/>
          <p:cNvSpPr/>
          <p:nvPr/>
        </p:nvSpPr>
        <p:spPr>
          <a:xfrm>
            <a:off x="7455074" y="5032106"/>
            <a:ext cx="914400" cy="1216152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Carré corné 21"/>
          <p:cNvSpPr/>
          <p:nvPr/>
        </p:nvSpPr>
        <p:spPr>
          <a:xfrm>
            <a:off x="7855907" y="5486400"/>
            <a:ext cx="342900" cy="547420"/>
          </a:xfrm>
          <a:prstGeom prst="foldedCorner">
            <a:avLst>
              <a:gd name="adj" fmla="val 45891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Flèche angle droit à deux pointes 22"/>
          <p:cNvSpPr/>
          <p:nvPr/>
        </p:nvSpPr>
        <p:spPr>
          <a:xfrm rot="16200000">
            <a:off x="7292027" y="4046033"/>
            <a:ext cx="850392" cy="850392"/>
          </a:xfrm>
          <a:prstGeom prst="lef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5" name="Connecteur droit avec flèche 24"/>
          <p:cNvCxnSpPr/>
          <p:nvPr/>
        </p:nvCxnSpPr>
        <p:spPr>
          <a:xfrm>
            <a:off x="1314450" y="3886200"/>
            <a:ext cx="514350" cy="0"/>
          </a:xfrm>
          <a:prstGeom prst="straightConnector1">
            <a:avLst/>
          </a:prstGeom>
          <a:ln w="508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Émoticône 31"/>
          <p:cNvSpPr/>
          <p:nvPr/>
        </p:nvSpPr>
        <p:spPr>
          <a:xfrm>
            <a:off x="304800" y="2023016"/>
            <a:ext cx="914400" cy="914400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4" name="Connecteur droit avec flèche 33"/>
          <p:cNvCxnSpPr/>
          <p:nvPr/>
        </p:nvCxnSpPr>
        <p:spPr>
          <a:xfrm>
            <a:off x="1314450" y="2590800"/>
            <a:ext cx="51435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Appendix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70588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Pourquoi</a:t>
            </a:r>
            <a:r>
              <a:rPr lang="en-US" dirty="0" smtClean="0"/>
              <a:t> </a:t>
            </a:r>
            <a:r>
              <a:rPr lang="en-US" dirty="0" err="1" smtClean="0"/>
              <a:t>Hélios</a:t>
            </a:r>
            <a:r>
              <a:rPr lang="en-US" dirty="0" smtClean="0"/>
              <a:t> 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Née d’un </a:t>
            </a:r>
            <a:r>
              <a:rPr lang="en-US" dirty="0" err="1" smtClean="0"/>
              <a:t>besoin</a:t>
            </a:r>
            <a:r>
              <a:rPr lang="en-US" dirty="0" smtClean="0"/>
              <a:t> </a:t>
            </a:r>
            <a:r>
              <a:rPr lang="en-US" dirty="0" err="1" smtClean="0"/>
              <a:t>commun</a:t>
            </a:r>
            <a:endParaRPr lang="en-US" dirty="0" smtClean="0"/>
          </a:p>
          <a:p>
            <a:r>
              <a:rPr lang="en-US" dirty="0" smtClean="0"/>
              <a:t>Un </a:t>
            </a:r>
            <a:r>
              <a:rPr lang="en-US" dirty="0" err="1" smtClean="0"/>
              <a:t>éco</a:t>
            </a:r>
            <a:r>
              <a:rPr lang="en-US" dirty="0" smtClean="0"/>
              <a:t> </a:t>
            </a:r>
            <a:r>
              <a:rPr lang="en-US" dirty="0" err="1" smtClean="0"/>
              <a:t>sytème</a:t>
            </a:r>
            <a:r>
              <a:rPr lang="en-US" dirty="0" smtClean="0"/>
              <a:t> </a:t>
            </a:r>
            <a:r>
              <a:rPr lang="en-US" dirty="0" err="1" smtClean="0"/>
              <a:t>complet</a:t>
            </a:r>
            <a:r>
              <a:rPr lang="en-US" dirty="0" smtClean="0"/>
              <a:t> </a:t>
            </a:r>
          </a:p>
          <a:p>
            <a:pPr lvl="1"/>
            <a:r>
              <a:rPr lang="en-US" dirty="0" err="1" smtClean="0"/>
              <a:t>Une</a:t>
            </a:r>
            <a:r>
              <a:rPr lang="en-US" dirty="0" smtClean="0"/>
              <a:t> solution </a:t>
            </a:r>
            <a:r>
              <a:rPr lang="en-US" dirty="0" err="1" smtClean="0"/>
              <a:t>Logiciel</a:t>
            </a:r>
            <a:r>
              <a:rPr lang="en-US" dirty="0" smtClean="0"/>
              <a:t> </a:t>
            </a:r>
            <a:r>
              <a:rPr lang="en-US" dirty="0" err="1" smtClean="0"/>
              <a:t>à</a:t>
            </a:r>
            <a:r>
              <a:rPr lang="en-US" dirty="0" smtClean="0"/>
              <a:t> 360°</a:t>
            </a:r>
            <a:endParaRPr lang="en-US" dirty="0"/>
          </a:p>
          <a:p>
            <a:pPr lvl="1"/>
            <a:r>
              <a:rPr lang="en-US" dirty="0" err="1" smtClean="0"/>
              <a:t>Une</a:t>
            </a:r>
            <a:r>
              <a:rPr lang="en-US" dirty="0" smtClean="0"/>
              <a:t> </a:t>
            </a:r>
            <a:r>
              <a:rPr lang="en-US" dirty="0" err="1" smtClean="0"/>
              <a:t>Interropérabilité</a:t>
            </a:r>
            <a:r>
              <a:rPr lang="en-US" dirty="0" smtClean="0"/>
              <a:t> </a:t>
            </a:r>
            <a:r>
              <a:rPr lang="en-US" dirty="0" err="1" smtClean="0"/>
              <a:t>matériel</a:t>
            </a:r>
            <a:r>
              <a:rPr lang="en-US" dirty="0" smtClean="0"/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602888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Remerciements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3823905"/>
      </p:ext>
    </p:extLst>
  </p:cSld>
  <p:clrMapOvr>
    <a:masterClrMapping/>
  </p:clrMapOvr>
  <p:transition spd="slow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propos de </a:t>
            </a:r>
            <a:r>
              <a:rPr lang="en-US" dirty="0" err="1" smtClean="0"/>
              <a:t>Hélios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Déroulement</a:t>
            </a:r>
            <a:r>
              <a:rPr lang="en-US" dirty="0" smtClean="0"/>
              <a:t> </a:t>
            </a:r>
            <a:endParaRPr lang="en-US" dirty="0"/>
          </a:p>
          <a:p>
            <a:pPr lvl="1"/>
            <a:r>
              <a:rPr lang="en-US" dirty="0"/>
              <a:t>12 phases </a:t>
            </a:r>
            <a:r>
              <a:rPr lang="en-US" dirty="0" err="1"/>
              <a:t>évolutive</a:t>
            </a:r>
            <a:r>
              <a:rPr lang="en-US" dirty="0"/>
              <a:t> </a:t>
            </a:r>
            <a:r>
              <a:rPr lang="en-US" dirty="0" err="1"/>
              <a:t>étendant</a:t>
            </a:r>
            <a:r>
              <a:rPr lang="en-US" dirty="0"/>
              <a:t> le MCD de Phase 1</a:t>
            </a:r>
          </a:p>
          <a:p>
            <a:pPr lvl="1"/>
            <a:r>
              <a:rPr lang="en-US" dirty="0"/>
              <a:t>Distribution de </a:t>
            </a:r>
            <a:r>
              <a:rPr lang="en-US" dirty="0" err="1"/>
              <a:t>rôles</a:t>
            </a:r>
            <a:r>
              <a:rPr lang="en-US" dirty="0"/>
              <a:t> </a:t>
            </a:r>
            <a:r>
              <a:rPr lang="en-US" dirty="0" err="1"/>
              <a:t>à</a:t>
            </a:r>
            <a:r>
              <a:rPr lang="en-US" dirty="0"/>
              <a:t> </a:t>
            </a:r>
            <a:r>
              <a:rPr lang="en-US" dirty="0" err="1"/>
              <a:t>chaque</a:t>
            </a:r>
            <a:r>
              <a:rPr lang="en-US" dirty="0"/>
              <a:t> </a:t>
            </a:r>
            <a:r>
              <a:rPr lang="en-US" dirty="0" err="1"/>
              <a:t>acteur</a:t>
            </a:r>
            <a:r>
              <a:rPr lang="en-US" dirty="0"/>
              <a:t> du </a:t>
            </a:r>
            <a:r>
              <a:rPr lang="en-US" dirty="0" err="1"/>
              <a:t>projet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A Propos de </a:t>
            </a:r>
            <a:r>
              <a:rPr lang="en-US" dirty="0" err="1"/>
              <a:t>l’équipe</a:t>
            </a:r>
            <a:r>
              <a:rPr lang="en-US" dirty="0"/>
              <a:t> </a:t>
            </a:r>
            <a:r>
              <a:rPr lang="mr-IN" dirty="0"/>
              <a:t>…</a:t>
            </a:r>
            <a:endParaRPr lang="fr-FR" dirty="0"/>
          </a:p>
          <a:p>
            <a:pPr lvl="1"/>
            <a:r>
              <a:rPr lang="fr-FR" dirty="0"/>
              <a:t>Backup sur d’autres projets ayant poussé à créer autre chose que </a:t>
            </a:r>
            <a:r>
              <a:rPr lang="fr-FR" dirty="0" err="1"/>
              <a:t>Progica</a:t>
            </a:r>
            <a:r>
              <a:rPr lang="fr-FR" dirty="0"/>
              <a:t> </a:t>
            </a:r>
            <a:r>
              <a:rPr lang="fr-FR" dirty="0" smtClean="0"/>
              <a:t>N5 (Gestion </a:t>
            </a:r>
            <a:r>
              <a:rPr lang="fr-FR" dirty="0"/>
              <a:t>de Gîtes)</a:t>
            </a:r>
          </a:p>
          <a:p>
            <a:pPr lvl="1"/>
            <a:r>
              <a:rPr lang="fr-FR" dirty="0"/>
              <a:t>Finalement, </a:t>
            </a:r>
            <a:r>
              <a:rPr lang="fr-FR" dirty="0" smtClean="0"/>
              <a:t>8 </a:t>
            </a:r>
            <a:r>
              <a:rPr lang="fr-FR" dirty="0"/>
              <a:t>en 1 </a:t>
            </a:r>
            <a:r>
              <a:rPr lang="mr-IN" dirty="0"/>
              <a:t>…</a:t>
            </a:r>
            <a:r>
              <a:rPr lang="fr-FR" dirty="0"/>
              <a:t> </a:t>
            </a:r>
            <a:r>
              <a:rPr lang="fr-FR" dirty="0" smtClean="0"/>
              <a:t>OUI</a:t>
            </a:r>
            <a:r>
              <a:rPr lang="fr-FR" dirty="0"/>
              <a:t>, </a:t>
            </a:r>
            <a:r>
              <a:rPr lang="fr-FR" dirty="0" smtClean="0"/>
              <a:t>Un </a:t>
            </a:r>
            <a:r>
              <a:rPr lang="fr-FR" dirty="0"/>
              <a:t>seul </a:t>
            </a:r>
            <a:r>
              <a:rPr lang="fr-FR" dirty="0" err="1"/>
              <a:t>executant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284475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2743969834"/>
              </p:ext>
            </p:extLst>
          </p:nvPr>
        </p:nvGraphicFramePr>
        <p:xfrm>
          <a:off x="-637209" y="448574"/>
          <a:ext cx="10314609" cy="67142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sz="2800" dirty="0" smtClean="0"/>
              <a:t>Timeline</a:t>
            </a:r>
            <a:endParaRPr lang="en-US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8686800" y="3276600"/>
            <a:ext cx="7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custDataLst>
      <p:tags r:id="rId1"/>
    </p:custData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82ED47FD-CD8E-4EC8-A7E3-BF3AC4BC5C1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6">
                                            <p:graphicEl>
                                              <a:dgm id="{82ED47FD-CD8E-4EC8-A7E3-BF3AC4BC5C1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A94E7C76-C16F-47F1-B4F1-C2CF2270A7E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6">
                                            <p:graphicEl>
                                              <a:dgm id="{A94E7C76-C16F-47F1-B4F1-C2CF2270A7E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48F9B62B-8095-40B1-882D-7B164B0C8B6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6">
                                            <p:graphicEl>
                                              <a:dgm id="{48F9B62B-8095-40B1-882D-7B164B0C8B6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0CFC4447-43F4-414D-A014-8F5BDE3BC5F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6">
                                            <p:graphicEl>
                                              <a:dgm id="{0CFC4447-43F4-414D-A014-8F5BDE3BC5F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389CF004-91C6-4868-93F7-537D5C97980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6">
                                            <p:graphicEl>
                                              <a:dgm id="{389CF004-91C6-4868-93F7-537D5C97980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8D49C94D-D2A4-4464-8383-D3C12F8B253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6">
                                            <p:graphicEl>
                                              <a:dgm id="{8D49C94D-D2A4-4464-8383-D3C12F8B253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5E71A06C-9747-4CAE-BA21-E9C2A4D6678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6">
                                            <p:graphicEl>
                                              <a:dgm id="{5E71A06C-9747-4CAE-BA21-E9C2A4D6678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70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A9227355-A6E4-4C01-AB6A-08B68C0ABB9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1000"/>
                                        <p:tgtEl>
                                          <p:spTgt spid="6">
                                            <p:graphicEl>
                                              <a:dgm id="{A9227355-A6E4-4C01-AB6A-08B68C0ABB9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80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DB2CD8C7-A5B3-49A1-81CC-0EEDDDF3DB4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1000"/>
                                        <p:tgtEl>
                                          <p:spTgt spid="6">
                                            <p:graphicEl>
                                              <a:dgm id="{DB2CD8C7-A5B3-49A1-81CC-0EEDDDF3DB4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Sub>
          <a:bldDgm bld="one"/>
        </p:bldSub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 </a:t>
            </a:r>
            <a:r>
              <a:rPr lang="en-US" dirty="0"/>
              <a:t>propos de </a:t>
            </a:r>
            <a:r>
              <a:rPr lang="en-US" dirty="0" err="1"/>
              <a:t>Hélios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&gt; </a:t>
            </a:r>
            <a:r>
              <a:rPr lang="en-US" dirty="0" err="1" smtClean="0"/>
              <a:t>Fonctionnalités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 smtClean="0"/>
              <a:t>Securité</a:t>
            </a:r>
            <a:endParaRPr lang="en-US" dirty="0" smtClean="0"/>
          </a:p>
          <a:p>
            <a:pPr lvl="1"/>
            <a:r>
              <a:rPr lang="en-US" dirty="0" smtClean="0"/>
              <a:t>Multi</a:t>
            </a:r>
            <a:r>
              <a:rPr lang="en-US" dirty="0"/>
              <a:t>-protocol (SSH, Proxy, SFTP, </a:t>
            </a:r>
            <a:r>
              <a:rPr lang="en-US" dirty="0" err="1"/>
              <a:t>WebService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Multi-</a:t>
            </a:r>
            <a:r>
              <a:rPr lang="en-US" dirty="0" err="1" smtClean="0"/>
              <a:t>Utilisateur</a:t>
            </a:r>
            <a:endParaRPr lang="en-US" dirty="0" smtClean="0"/>
          </a:p>
          <a:p>
            <a:r>
              <a:rPr lang="en-US" dirty="0" err="1" smtClean="0"/>
              <a:t>Connectivité</a:t>
            </a:r>
            <a:endParaRPr lang="en-US" dirty="0"/>
          </a:p>
          <a:p>
            <a:pPr lvl="1"/>
            <a:r>
              <a:rPr lang="en-US" dirty="0" smtClean="0"/>
              <a:t>Connection </a:t>
            </a:r>
            <a:r>
              <a:rPr lang="en-US" dirty="0" err="1"/>
              <a:t>sécurisé</a:t>
            </a:r>
            <a:r>
              <a:rPr lang="en-US" dirty="0"/>
              <a:t> multi-</a:t>
            </a:r>
            <a:r>
              <a:rPr lang="en-US" dirty="0" smtClean="0"/>
              <a:t>modal</a:t>
            </a:r>
          </a:p>
          <a:p>
            <a:r>
              <a:rPr lang="en-US" dirty="0" err="1" smtClean="0"/>
              <a:t>Transposabilité</a:t>
            </a:r>
            <a:endParaRPr lang="en-US" dirty="0" smtClean="0"/>
          </a:p>
          <a:p>
            <a:pPr lvl="1"/>
            <a:r>
              <a:rPr lang="en-US" dirty="0" smtClean="0"/>
              <a:t>X11 Forwarding, plus </a:t>
            </a:r>
            <a:r>
              <a:rPr lang="en-US" dirty="0" err="1" smtClean="0"/>
              <a:t>besoin</a:t>
            </a:r>
            <a:r>
              <a:rPr lang="en-US" dirty="0" smtClean="0"/>
              <a:t> </a:t>
            </a:r>
            <a:r>
              <a:rPr lang="en-US" dirty="0" err="1" smtClean="0"/>
              <a:t>d’installer</a:t>
            </a:r>
            <a:r>
              <a:rPr lang="en-US" dirty="0" smtClean="0"/>
              <a:t> java</a:t>
            </a:r>
            <a:br>
              <a:rPr lang="en-US" dirty="0" smtClean="0"/>
            </a:br>
            <a:r>
              <a:rPr lang="en-US" dirty="0" smtClean="0"/>
              <a:t> (Un simple client X11 </a:t>
            </a:r>
            <a:r>
              <a:rPr lang="en-US" dirty="0" err="1" smtClean="0"/>
              <a:t>suffit</a:t>
            </a:r>
            <a:r>
              <a:rPr lang="en-US" dirty="0" smtClean="0"/>
              <a:t>, </a:t>
            </a:r>
            <a:r>
              <a:rPr lang="en-US" dirty="0" err="1" smtClean="0"/>
              <a:t>comme</a:t>
            </a:r>
            <a:r>
              <a:rPr lang="en-US" dirty="0" smtClean="0"/>
              <a:t> CITRIX )</a:t>
            </a:r>
          </a:p>
          <a:p>
            <a:pPr lvl="1"/>
            <a:r>
              <a:rPr lang="en-US" dirty="0" smtClean="0"/>
              <a:t>Plus independent </a:t>
            </a:r>
            <a:r>
              <a:rPr lang="en-US" dirty="0" err="1" smtClean="0"/>
              <a:t>que</a:t>
            </a:r>
            <a:r>
              <a:rPr lang="en-US" dirty="0" smtClean="0"/>
              <a:t> JAVA</a:t>
            </a:r>
          </a:p>
          <a:p>
            <a:pPr lvl="1"/>
            <a:r>
              <a:rPr lang="en-US" dirty="0" smtClean="0"/>
              <a:t>Plus </a:t>
            </a:r>
            <a:r>
              <a:rPr lang="en-US" dirty="0" smtClean="0"/>
              <a:t>de version </a:t>
            </a:r>
            <a:r>
              <a:rPr lang="en-US" dirty="0" err="1" smtClean="0"/>
              <a:t>Requise</a:t>
            </a:r>
            <a:r>
              <a:rPr lang="en-US" dirty="0" smtClean="0"/>
              <a:t> pour </a:t>
            </a:r>
            <a:r>
              <a:rPr lang="en-US" dirty="0" err="1" smtClean="0"/>
              <a:t>l’éxécution</a:t>
            </a:r>
            <a:r>
              <a:rPr lang="en-US" dirty="0" smtClean="0"/>
              <a:t> de </a:t>
            </a:r>
            <a:r>
              <a:rPr lang="en-US" dirty="0" err="1" smtClean="0"/>
              <a:t>l’application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83566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Environnement</a:t>
            </a:r>
            <a:r>
              <a:rPr lang="en-US" dirty="0"/>
              <a:t> </a:t>
            </a:r>
            <a:r>
              <a:rPr lang="en-US" dirty="0" smtClean="0"/>
              <a:t>Technique</a:t>
            </a:r>
            <a:br>
              <a:rPr lang="en-US" dirty="0" smtClean="0"/>
            </a:br>
            <a:r>
              <a:rPr lang="en-US" dirty="0" smtClean="0"/>
              <a:t>&gt; </a:t>
            </a:r>
            <a:r>
              <a:rPr lang="en-US" dirty="0" err="1" smtClean="0"/>
              <a:t>Problématiques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 err="1" smtClean="0"/>
              <a:t>Mise</a:t>
            </a:r>
            <a:r>
              <a:rPr lang="en-US" dirty="0" smtClean="0"/>
              <a:t> a jour</a:t>
            </a:r>
          </a:p>
          <a:p>
            <a:pPr>
              <a:lnSpc>
                <a:spcPct val="150000"/>
              </a:lnSpc>
            </a:pPr>
            <a:r>
              <a:rPr lang="en-US" dirty="0" err="1" smtClean="0"/>
              <a:t>Évolutivité</a:t>
            </a:r>
            <a:r>
              <a:rPr lang="en-US" dirty="0"/>
              <a:t> </a:t>
            </a:r>
            <a:r>
              <a:rPr lang="en-US" dirty="0" err="1" smtClean="0"/>
              <a:t>simplifié</a:t>
            </a:r>
            <a:r>
              <a:rPr lang="en-US" dirty="0" smtClean="0"/>
              <a:t> du MCD et du code </a:t>
            </a:r>
          </a:p>
          <a:p>
            <a:pPr>
              <a:lnSpc>
                <a:spcPct val="150000"/>
              </a:lnSpc>
            </a:pPr>
            <a:r>
              <a:rPr lang="en-US" dirty="0" err="1" smtClean="0"/>
              <a:t>Régression</a:t>
            </a:r>
            <a:r>
              <a:rPr lang="en-US" dirty="0" smtClean="0"/>
              <a:t> du code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 smtClean="0"/>
              <a:t>Differences des </a:t>
            </a:r>
            <a:r>
              <a:rPr lang="en-US" dirty="0" err="1" smtClean="0"/>
              <a:t>Moteurs</a:t>
            </a:r>
            <a:r>
              <a:rPr lang="en-US" dirty="0" smtClean="0"/>
              <a:t> de Base de </a:t>
            </a:r>
            <a:r>
              <a:rPr lang="en-US" dirty="0" err="1" smtClean="0"/>
              <a:t>Données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</p:spTree>
    <p:custDataLst>
      <p:tags r:id="rId1"/>
    </p:custData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 smtClean="0"/>
              <a:t>Dependences and Resources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3380103631"/>
              </p:ext>
            </p:extLst>
          </p:nvPr>
        </p:nvGraphicFramePr>
        <p:xfrm>
          <a:off x="342900" y="1689100"/>
          <a:ext cx="8343900" cy="46355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custDataLst>
      <p:tags r:id="rId1"/>
    </p:custData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6QLnjpDmemWvdkPv8CNhLB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4Uz8NaUn7hy4zTckDsXZ6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HRDqqfSBn57oHO3LqrDuk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2oXR3Z3jBsekg7NRQLn8qd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tMKFWXxGAyYfCtF4ddJkuV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aLJDTdCySrUB2DNXQJ7PB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4nqtrpMJHznzW6iQWuGbY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9TlgkWg9GbD75tZxSe07Sl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wjzqUzkCEyRs7MDbtn22K6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FWTzd7aXBssOmYs9yuGiml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fEx7i1o5WFYMUt4c6svz0o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pbN8jrcRkzLTOV54VyMEqh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GeXH6ortg5F8MBDBCXffNY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mQNEFOha65AcJnopmApIDZ"/>
</p:tagLst>
</file>

<file path=ppt/theme/theme1.xml><?xml version="1.0" encoding="utf-8"?>
<a:theme xmlns:a="http://schemas.openxmlformats.org/drawingml/2006/main" name="Project Status Report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ivic">
      <a:majorFont>
        <a:latin typeface="Georgia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Georgia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Urban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255000"/>
              </a:schemeClr>
            </a:gs>
            <a:gs pos="55000">
              <a:schemeClr val="phClr">
                <a:tint val="12000"/>
                <a:satMod val="255000"/>
              </a:schemeClr>
            </a:gs>
            <a:gs pos="100000">
              <a:schemeClr val="phClr"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gradFill rotWithShape="1">
          <a:gsLst>
            <a:gs pos="0">
              <a:schemeClr val="phClr">
                <a:tint val="43000"/>
                <a:satMod val="165000"/>
              </a:schemeClr>
            </a:gs>
            <a:gs pos="55000">
              <a:schemeClr val="phClr">
                <a:tint val="83000"/>
                <a:satMod val="155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-40000" t="-90000" r="140000" b="19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15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flat" dir="t">
              <a:rot lat="0" lon="0" rev="20040000"/>
            </a:lightRig>
          </a:scene3d>
          <a:sp3d contourW="12700" prstMaterial="dkEdge">
            <a:bevelT w="25400" h="38100" prst="convex"/>
            <a:contourClr>
              <a:schemeClr val="phClr">
                <a:satMod val="115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Project Status Report.potx</Template>
  <TotalTime>0</TotalTime>
  <Words>970</Words>
  <Application>Microsoft Office PowerPoint</Application>
  <PresentationFormat>Affichage à l'écran (4:3)</PresentationFormat>
  <Paragraphs>209</Paragraphs>
  <Slides>40</Slides>
  <Notes>14</Notes>
  <HiddenSlides>0</HiddenSlides>
  <MMClips>3</MMClips>
  <ScaleCrop>false</ScaleCrop>
  <HeadingPairs>
    <vt:vector size="8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Serveurs OLE incorporés</vt:lpstr>
      </vt:variant>
      <vt:variant>
        <vt:i4>1</vt:i4>
      </vt:variant>
      <vt:variant>
        <vt:lpstr>Titres des diapositives</vt:lpstr>
      </vt:variant>
      <vt:variant>
        <vt:i4>40</vt:i4>
      </vt:variant>
    </vt:vector>
  </HeadingPairs>
  <TitlesOfParts>
    <vt:vector size="48" baseType="lpstr">
      <vt:lpstr>Arial</vt:lpstr>
      <vt:lpstr>Calibri</vt:lpstr>
      <vt:lpstr>Courier New</vt:lpstr>
      <vt:lpstr>Georgia</vt:lpstr>
      <vt:lpstr>Mangal</vt:lpstr>
      <vt:lpstr>Times New Roman</vt:lpstr>
      <vt:lpstr>Project Status Report</vt:lpstr>
      <vt:lpstr>Adobe Acrobat Document</vt:lpstr>
      <vt:lpstr>Project Status Report</vt:lpstr>
      <vt:lpstr>Introduction</vt:lpstr>
      <vt:lpstr>A Propos de Hélios</vt:lpstr>
      <vt:lpstr>Pourquoi Hélios ?</vt:lpstr>
      <vt:lpstr>A propos de Hélios</vt:lpstr>
      <vt:lpstr>Timeline</vt:lpstr>
      <vt:lpstr>A propos de Hélios &gt; Fonctionnalités</vt:lpstr>
      <vt:lpstr>Environnement Technique &gt; Problématiques</vt:lpstr>
      <vt:lpstr>Dependences and Resources</vt:lpstr>
      <vt:lpstr>Environnement Technique &gt; Matériel</vt:lpstr>
      <vt:lpstr>Environnement Technique &gt; MCD (Version Phase 1)</vt:lpstr>
      <vt:lpstr>Prochaine étape</vt:lpstr>
      <vt:lpstr>Environnement Technique</vt:lpstr>
      <vt:lpstr>Version Phase 1</vt:lpstr>
      <vt:lpstr>Présentation PowerPoint</vt:lpstr>
      <vt:lpstr>Présentation PowerPoint</vt:lpstr>
      <vt:lpstr>APU / UPS</vt:lpstr>
      <vt:lpstr>Présentation PowerPoint</vt:lpstr>
      <vt:lpstr>Environnement Technique &gt; APU / UPS</vt:lpstr>
      <vt:lpstr>Présentation PowerPoint</vt:lpstr>
      <vt:lpstr>Présentation PowerPoint</vt:lpstr>
      <vt:lpstr>Environnement Technique &gt; Authentification</vt:lpstr>
      <vt:lpstr>Présentation PowerPoint</vt:lpstr>
      <vt:lpstr>Présentation PowerPoint</vt:lpstr>
      <vt:lpstr>Environnement Technique &gt; Résolutions 1/5</vt:lpstr>
      <vt:lpstr>Environnement Technique &gt; Résolutions 2/5</vt:lpstr>
      <vt:lpstr>Environnement Technique &gt; Résolutions 3/5</vt:lpstr>
      <vt:lpstr>Environnement Technique &gt; Résolutions 4/5</vt:lpstr>
      <vt:lpstr>Environnement Technique &gt; Résolutions 5/5</vt:lpstr>
      <vt:lpstr>Logiciel</vt:lpstr>
      <vt:lpstr>Présentation PowerPoint</vt:lpstr>
      <vt:lpstr>Bibliothéques externes</vt:lpstr>
      <vt:lpstr>Utilisation</vt:lpstr>
      <vt:lpstr>Présentation PowerPoint</vt:lpstr>
      <vt:lpstr>Recherche</vt:lpstr>
      <vt:lpstr>Ajout /  Modification</vt:lpstr>
      <vt:lpstr>Appendix</vt:lpstr>
      <vt:lpstr>Cas d’utilisation</vt:lpstr>
      <vt:lpstr>Appendix</vt:lpstr>
      <vt:lpstr>Remerciements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2010-02-01T21:08:06Z</dcterms:created>
  <dcterms:modified xsi:type="dcterms:W3CDTF">2019-09-24T12:50:58Z</dcterms:modified>
</cp:coreProperties>
</file>